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356" r:id="rId7"/>
    <p:sldId id="357" r:id="rId8"/>
    <p:sldId id="353" r:id="rId9"/>
    <p:sldId id="263" r:id="rId10"/>
    <p:sldId id="358" r:id="rId11"/>
    <p:sldId id="359" r:id="rId12"/>
    <p:sldId id="360" r:id="rId13"/>
    <p:sldId id="3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18F1C-D783-E409-9913-270AE1989D8A}" v="22" dt="2024-10-03T19:26:46.101"/>
    <p1510:client id="{487A5ABD-573F-4F4D-A8AC-01A442F975F9}" v="1215" dt="2024-10-04T09:26:42.184"/>
    <p1510:client id="{8251D9BC-F055-B115-369B-E145ACBFBAC7}" v="85" dt="2024-10-03T10:02:00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Hothersall" userId="S::becky.hothersall@povertyalliance.org::094921af-e4a0-49d9-a43b-12a93b6c306e" providerId="AD" clId="Web-{8251D9BC-F055-B115-369B-E145ACBFBAC7}"/>
    <pc:docChg chg="delSld modSld">
      <pc:chgData name="Becky Hothersall" userId="S::becky.hothersall@povertyalliance.org::094921af-e4a0-49d9-a43b-12a93b6c306e" providerId="AD" clId="Web-{8251D9BC-F055-B115-369B-E145ACBFBAC7}" dt="2024-10-03T10:02:00.489" v="56" actId="14100"/>
      <pc:docMkLst>
        <pc:docMk/>
      </pc:docMkLst>
      <pc:sldChg chg="modSp">
        <pc:chgData name="Becky Hothersall" userId="S::becky.hothersall@povertyalliance.org::094921af-e4a0-49d9-a43b-12a93b6c306e" providerId="AD" clId="Web-{8251D9BC-F055-B115-369B-E145ACBFBAC7}" dt="2024-10-03T10:02:00.489" v="56" actId="14100"/>
        <pc:sldMkLst>
          <pc:docMk/>
          <pc:sldMk cId="2263285886" sldId="256"/>
        </pc:sldMkLst>
        <pc:spChg chg="mod">
          <ac:chgData name="Becky Hothersall" userId="S::becky.hothersall@povertyalliance.org::094921af-e4a0-49d9-a43b-12a93b6c306e" providerId="AD" clId="Web-{8251D9BC-F055-B115-369B-E145ACBFBAC7}" dt="2024-10-03T10:01:11.254" v="52" actId="1076"/>
          <ac:spMkLst>
            <pc:docMk/>
            <pc:sldMk cId="2263285886" sldId="256"/>
            <ac:spMk id="7" creationId="{8C863894-750C-1211-9EDA-62075F610DE2}"/>
          </ac:spMkLst>
        </pc:spChg>
        <pc:spChg chg="mod">
          <ac:chgData name="Becky Hothersall" userId="S::becky.hothersall@povertyalliance.org::094921af-e4a0-49d9-a43b-12a93b6c306e" providerId="AD" clId="Web-{8251D9BC-F055-B115-369B-E145ACBFBAC7}" dt="2024-10-03T10:01:08.457" v="51" actId="1076"/>
          <ac:spMkLst>
            <pc:docMk/>
            <pc:sldMk cId="2263285886" sldId="256"/>
            <ac:spMk id="11" creationId="{33377A98-CC81-3ECD-0E10-14E88564A5D4}"/>
          </ac:spMkLst>
        </pc:spChg>
        <pc:spChg chg="mod">
          <ac:chgData name="Becky Hothersall" userId="S::becky.hothersall@povertyalliance.org::094921af-e4a0-49d9-a43b-12a93b6c306e" providerId="AD" clId="Web-{8251D9BC-F055-B115-369B-E145ACBFBAC7}" dt="2024-10-03T10:02:00.489" v="56" actId="14100"/>
          <ac:spMkLst>
            <pc:docMk/>
            <pc:sldMk cId="2263285886" sldId="256"/>
            <ac:spMk id="20" creationId="{5DC2FBC5-D189-3E26-5D4C-8CAA26BC34D1}"/>
          </ac:spMkLst>
        </pc:spChg>
        <pc:picChg chg="mod modCrop">
          <ac:chgData name="Becky Hothersall" userId="S::becky.hothersall@povertyalliance.org::094921af-e4a0-49d9-a43b-12a93b6c306e" providerId="AD" clId="Web-{8251D9BC-F055-B115-369B-E145ACBFBAC7}" dt="2024-10-03T10:01:18.973" v="53" actId="1076"/>
          <ac:picMkLst>
            <pc:docMk/>
            <pc:sldMk cId="2263285886" sldId="256"/>
            <ac:picMk id="21" creationId="{2A1DF988-B5DF-1E42-3478-38A505A32B5B}"/>
          </ac:picMkLst>
        </pc:picChg>
      </pc:sldChg>
      <pc:sldChg chg="del">
        <pc:chgData name="Becky Hothersall" userId="S::becky.hothersall@povertyalliance.org::094921af-e4a0-49d9-a43b-12a93b6c306e" providerId="AD" clId="Web-{8251D9BC-F055-B115-369B-E145ACBFBAC7}" dt="2024-10-03T09:49:03.687" v="49"/>
        <pc:sldMkLst>
          <pc:docMk/>
          <pc:sldMk cId="2583417070" sldId="257"/>
        </pc:sldMkLst>
      </pc:sldChg>
      <pc:sldChg chg="del">
        <pc:chgData name="Becky Hothersall" userId="S::becky.hothersall@povertyalliance.org::094921af-e4a0-49d9-a43b-12a93b6c306e" providerId="AD" clId="Web-{8251D9BC-F055-B115-369B-E145ACBFBAC7}" dt="2024-10-03T09:49:00.187" v="44"/>
        <pc:sldMkLst>
          <pc:docMk/>
          <pc:sldMk cId="1094023641" sldId="263"/>
        </pc:sldMkLst>
      </pc:sldChg>
      <pc:sldChg chg="del">
        <pc:chgData name="Becky Hothersall" userId="S::becky.hothersall@povertyalliance.org::094921af-e4a0-49d9-a43b-12a93b6c306e" providerId="AD" clId="Web-{8251D9BC-F055-B115-369B-E145ACBFBAC7}" dt="2024-10-03T09:49:00.422" v="45"/>
        <pc:sldMkLst>
          <pc:docMk/>
          <pc:sldMk cId="967816223" sldId="266"/>
        </pc:sldMkLst>
      </pc:sldChg>
      <pc:sldChg chg="del">
        <pc:chgData name="Becky Hothersall" userId="S::becky.hothersall@povertyalliance.org::094921af-e4a0-49d9-a43b-12a93b6c306e" providerId="AD" clId="Web-{8251D9BC-F055-B115-369B-E145ACBFBAC7}" dt="2024-10-03T09:49:00.797" v="46"/>
        <pc:sldMkLst>
          <pc:docMk/>
          <pc:sldMk cId="1076116575" sldId="277"/>
        </pc:sldMkLst>
      </pc:sldChg>
      <pc:sldChg chg="del">
        <pc:chgData name="Becky Hothersall" userId="S::becky.hothersall@povertyalliance.org::094921af-e4a0-49d9-a43b-12a93b6c306e" providerId="AD" clId="Web-{8251D9BC-F055-B115-369B-E145ACBFBAC7}" dt="2024-10-03T09:49:01.703" v="47"/>
        <pc:sldMkLst>
          <pc:docMk/>
          <pc:sldMk cId="1387337117" sldId="315"/>
        </pc:sldMkLst>
      </pc:sldChg>
      <pc:sldChg chg="del">
        <pc:chgData name="Becky Hothersall" userId="S::becky.hothersall@povertyalliance.org::094921af-e4a0-49d9-a43b-12a93b6c306e" providerId="AD" clId="Web-{8251D9BC-F055-B115-369B-E145ACBFBAC7}" dt="2024-10-03T09:49:07.391" v="50"/>
        <pc:sldMkLst>
          <pc:docMk/>
          <pc:sldMk cId="1507157052" sldId="320"/>
        </pc:sldMkLst>
      </pc:sldChg>
      <pc:sldChg chg="delSp modSp">
        <pc:chgData name="Becky Hothersall" userId="S::becky.hothersall@povertyalliance.org::094921af-e4a0-49d9-a43b-12a93b6c306e" providerId="AD" clId="Web-{8251D9BC-F055-B115-369B-E145ACBFBAC7}" dt="2024-10-03T09:48:57.047" v="43" actId="20577"/>
        <pc:sldMkLst>
          <pc:docMk/>
          <pc:sldMk cId="3588599556" sldId="324"/>
        </pc:sldMkLst>
        <pc:spChg chg="del mod">
          <ac:chgData name="Becky Hothersall" userId="S::becky.hothersall@povertyalliance.org::094921af-e4a0-49d9-a43b-12a93b6c306e" providerId="AD" clId="Web-{8251D9BC-F055-B115-369B-E145ACBFBAC7}" dt="2024-10-03T09:48:51.953" v="39"/>
          <ac:spMkLst>
            <pc:docMk/>
            <pc:sldMk cId="3588599556" sldId="324"/>
            <ac:spMk id="5" creationId="{85D6FCF6-6E24-29E6-ED61-B4481AEC5CC3}"/>
          </ac:spMkLst>
        </pc:spChg>
        <pc:spChg chg="mod">
          <ac:chgData name="Becky Hothersall" userId="S::becky.hothersall@povertyalliance.org::094921af-e4a0-49d9-a43b-12a93b6c306e" providerId="AD" clId="Web-{8251D9BC-F055-B115-369B-E145ACBFBAC7}" dt="2024-10-03T09:48:57.047" v="43" actId="20577"/>
          <ac:spMkLst>
            <pc:docMk/>
            <pc:sldMk cId="3588599556" sldId="324"/>
            <ac:spMk id="6" creationId="{C32E484D-4421-1D35-3C7E-BF25B178E5CC}"/>
          </ac:spMkLst>
        </pc:spChg>
      </pc:sldChg>
      <pc:sldChg chg="del">
        <pc:chgData name="Becky Hothersall" userId="S::becky.hothersall@povertyalliance.org::094921af-e4a0-49d9-a43b-12a93b6c306e" providerId="AD" clId="Web-{8251D9BC-F055-B115-369B-E145ACBFBAC7}" dt="2024-10-03T09:49:02.844" v="48"/>
        <pc:sldMkLst>
          <pc:docMk/>
          <pc:sldMk cId="3096859411" sldId="355"/>
        </pc:sldMkLst>
      </pc:sldChg>
    </pc:docChg>
  </pc:docChgLst>
  <pc:docChgLst>
    <pc:chgData name="Becky Hothersall" userId="094921af-e4a0-49d9-a43b-12a93b6c306e" providerId="ADAL" clId="{487A5ABD-573F-4F4D-A8AC-01A442F975F9}"/>
    <pc:docChg chg="undo redo custSel addSld delSld modSld sldOrd">
      <pc:chgData name="Becky Hothersall" userId="094921af-e4a0-49d9-a43b-12a93b6c306e" providerId="ADAL" clId="{487A5ABD-573F-4F4D-A8AC-01A442F975F9}" dt="2024-10-04T09:26:42.187" v="3488" actId="1076"/>
      <pc:docMkLst>
        <pc:docMk/>
      </pc:docMkLst>
      <pc:sldChg chg="addSp delSp modSp mod modTransition setBg">
        <pc:chgData name="Becky Hothersall" userId="094921af-e4a0-49d9-a43b-12a93b6c306e" providerId="ADAL" clId="{487A5ABD-573F-4F4D-A8AC-01A442F975F9}" dt="2024-10-04T09:26:42.187" v="3488" actId="1076"/>
        <pc:sldMkLst>
          <pc:docMk/>
          <pc:sldMk cId="2263285886" sldId="256"/>
        </pc:sldMkLst>
        <pc:spChg chg="mod">
          <ac:chgData name="Becky Hothersall" userId="094921af-e4a0-49d9-a43b-12a93b6c306e" providerId="ADAL" clId="{487A5ABD-573F-4F4D-A8AC-01A442F975F9}" dt="2024-10-03T11:44:54.189" v="2399" actId="113"/>
          <ac:spMkLst>
            <pc:docMk/>
            <pc:sldMk cId="2263285886" sldId="256"/>
            <ac:spMk id="7" creationId="{8C863894-750C-1211-9EDA-62075F610DE2}"/>
          </ac:spMkLst>
        </pc:spChg>
        <pc:spChg chg="mod">
          <ac:chgData name="Becky Hothersall" userId="094921af-e4a0-49d9-a43b-12a93b6c306e" providerId="ADAL" clId="{487A5ABD-573F-4F4D-A8AC-01A442F975F9}" dt="2024-10-03T21:23:52.002" v="3307" actId="1076"/>
          <ac:spMkLst>
            <pc:docMk/>
            <pc:sldMk cId="2263285886" sldId="256"/>
            <ac:spMk id="8" creationId="{17312330-C95A-000B-1192-0E2E25317B72}"/>
          </ac:spMkLst>
        </pc:spChg>
        <pc:spChg chg="mod ord">
          <ac:chgData name="Becky Hothersall" userId="094921af-e4a0-49d9-a43b-12a93b6c306e" providerId="ADAL" clId="{487A5ABD-573F-4F4D-A8AC-01A442F975F9}" dt="2024-10-04T06:45:53.621" v="3485" actId="166"/>
          <ac:spMkLst>
            <pc:docMk/>
            <pc:sldMk cId="2263285886" sldId="256"/>
            <ac:spMk id="11" creationId="{33377A98-CC81-3ECD-0E10-14E88564A5D4}"/>
          </ac:spMkLst>
        </pc:spChg>
        <pc:spChg chg="mod">
          <ac:chgData name="Becky Hothersall" userId="094921af-e4a0-49d9-a43b-12a93b6c306e" providerId="ADAL" clId="{487A5ABD-573F-4F4D-A8AC-01A442F975F9}" dt="2024-10-03T21:24:10.560" v="3310" actId="1076"/>
          <ac:spMkLst>
            <pc:docMk/>
            <pc:sldMk cId="2263285886" sldId="256"/>
            <ac:spMk id="15" creationId="{772DB3A8-9A47-C3A5-DF91-8A850A55F601}"/>
          </ac:spMkLst>
        </pc:spChg>
        <pc:spChg chg="mod">
          <ac:chgData name="Becky Hothersall" userId="094921af-e4a0-49d9-a43b-12a93b6c306e" providerId="ADAL" clId="{487A5ABD-573F-4F4D-A8AC-01A442F975F9}" dt="2024-10-04T09:26:42.187" v="3488" actId="1076"/>
          <ac:spMkLst>
            <pc:docMk/>
            <pc:sldMk cId="2263285886" sldId="256"/>
            <ac:spMk id="20" creationId="{5DC2FBC5-D189-3E26-5D4C-8CAA26BC34D1}"/>
          </ac:spMkLst>
        </pc:spChg>
        <pc:picChg chg="mod">
          <ac:chgData name="Becky Hothersall" userId="094921af-e4a0-49d9-a43b-12a93b6c306e" providerId="ADAL" clId="{487A5ABD-573F-4F4D-A8AC-01A442F975F9}" dt="2024-10-03T21:23:54.473" v="3308" actId="1076"/>
          <ac:picMkLst>
            <pc:docMk/>
            <pc:sldMk cId="2263285886" sldId="256"/>
            <ac:picMk id="3" creationId="{D3F74F3C-7AD7-7983-FC85-DB6FDE764DB7}"/>
          </ac:picMkLst>
        </pc:picChg>
        <pc:picChg chg="mod">
          <ac:chgData name="Becky Hothersall" userId="094921af-e4a0-49d9-a43b-12a93b6c306e" providerId="ADAL" clId="{487A5ABD-573F-4F4D-A8AC-01A442F975F9}" dt="2024-10-03T21:24:03.983" v="3309" actId="1076"/>
          <ac:picMkLst>
            <pc:docMk/>
            <pc:sldMk cId="2263285886" sldId="256"/>
            <ac:picMk id="10" creationId="{BC47118E-BDAE-928A-B97E-B8EF5E6CB486}"/>
          </ac:picMkLst>
        </pc:picChg>
        <pc:picChg chg="mod">
          <ac:chgData name="Becky Hothersall" userId="094921af-e4a0-49d9-a43b-12a93b6c306e" providerId="ADAL" clId="{487A5ABD-573F-4F4D-A8AC-01A442F975F9}" dt="2024-10-03T21:24:03.983" v="3309" actId="1076"/>
          <ac:picMkLst>
            <pc:docMk/>
            <pc:sldMk cId="2263285886" sldId="256"/>
            <ac:picMk id="13" creationId="{FA45FE25-2103-12E9-B7F6-04AF077EDA24}"/>
          </ac:picMkLst>
        </pc:picChg>
        <pc:picChg chg="mod">
          <ac:chgData name="Becky Hothersall" userId="094921af-e4a0-49d9-a43b-12a93b6c306e" providerId="ADAL" clId="{487A5ABD-573F-4F4D-A8AC-01A442F975F9}" dt="2024-10-03T21:24:15.711" v="3312" actId="1036"/>
          <ac:picMkLst>
            <pc:docMk/>
            <pc:sldMk cId="2263285886" sldId="256"/>
            <ac:picMk id="17" creationId="{6D193467-262D-CCDC-5841-C7B8C4B47ECE}"/>
          </ac:picMkLst>
        </pc:picChg>
        <pc:picChg chg="mod modCrop">
          <ac:chgData name="Becky Hothersall" userId="094921af-e4a0-49d9-a43b-12a93b6c306e" providerId="ADAL" clId="{487A5ABD-573F-4F4D-A8AC-01A442F975F9}" dt="2024-10-04T06:15:18.169" v="3336" actId="1076"/>
          <ac:picMkLst>
            <pc:docMk/>
            <pc:sldMk cId="2263285886" sldId="256"/>
            <ac:picMk id="21" creationId="{2A1DF988-B5DF-1E42-3478-38A505A32B5B}"/>
          </ac:picMkLst>
        </pc:picChg>
        <pc:picChg chg="add del mod">
          <ac:chgData name="Becky Hothersall" userId="094921af-e4a0-49d9-a43b-12a93b6c306e" providerId="ADAL" clId="{487A5ABD-573F-4F4D-A8AC-01A442F975F9}" dt="2024-10-04T06:46:05.044" v="3487" actId="478"/>
          <ac:picMkLst>
            <pc:docMk/>
            <pc:sldMk cId="2263285886" sldId="256"/>
            <ac:picMk id="1026" creationId="{1AF34345-FDD0-A646-86E1-7BCD1EE62832}"/>
          </ac:picMkLst>
        </pc:picChg>
      </pc:sldChg>
      <pc:sldChg chg="addSp delSp modSp add mod modNotesTx">
        <pc:chgData name="Becky Hothersall" userId="094921af-e4a0-49d9-a43b-12a93b6c306e" providerId="ADAL" clId="{487A5ABD-573F-4F4D-A8AC-01A442F975F9}" dt="2024-10-04T06:16:18.359" v="3339" actId="732"/>
        <pc:sldMkLst>
          <pc:docMk/>
          <pc:sldMk cId="2166178600" sldId="263"/>
        </pc:sldMkLst>
        <pc:spChg chg="mod">
          <ac:chgData name="Becky Hothersall" userId="094921af-e4a0-49d9-a43b-12a93b6c306e" providerId="ADAL" clId="{487A5ABD-573F-4F4D-A8AC-01A442F975F9}" dt="2024-10-03T10:47:28.951" v="883" actId="1076"/>
          <ac:spMkLst>
            <pc:docMk/>
            <pc:sldMk cId="2166178600" sldId="263"/>
            <ac:spMk id="2" creationId="{662D23A8-9F75-8E95-379E-DDCD7F26DA68}"/>
          </ac:spMkLst>
        </pc:spChg>
        <pc:spChg chg="del">
          <ac:chgData name="Becky Hothersall" userId="094921af-e4a0-49d9-a43b-12a93b6c306e" providerId="ADAL" clId="{487A5ABD-573F-4F4D-A8AC-01A442F975F9}" dt="2024-10-03T10:48:51.865" v="889" actId="478"/>
          <ac:spMkLst>
            <pc:docMk/>
            <pc:sldMk cId="2166178600" sldId="263"/>
            <ac:spMk id="4" creationId="{7D4275FB-83E1-CC8E-FAE8-CD6EF55A60E1}"/>
          </ac:spMkLst>
        </pc:spChg>
        <pc:spChg chg="mod">
          <ac:chgData name="Becky Hothersall" userId="094921af-e4a0-49d9-a43b-12a93b6c306e" providerId="ADAL" clId="{487A5ABD-573F-4F4D-A8AC-01A442F975F9}" dt="2024-10-03T10:46:35.647" v="876" actId="1076"/>
          <ac:spMkLst>
            <pc:docMk/>
            <pc:sldMk cId="2166178600" sldId="263"/>
            <ac:spMk id="5" creationId="{3F61BF8B-F638-1565-7A4A-1D72A9191E87}"/>
          </ac:spMkLst>
        </pc:spChg>
        <pc:spChg chg="mod">
          <ac:chgData name="Becky Hothersall" userId="094921af-e4a0-49d9-a43b-12a93b6c306e" providerId="ADAL" clId="{487A5ABD-573F-4F4D-A8AC-01A442F975F9}" dt="2024-10-03T10:46:45.472" v="878" actId="1076"/>
          <ac:spMkLst>
            <pc:docMk/>
            <pc:sldMk cId="2166178600" sldId="263"/>
            <ac:spMk id="6" creationId="{E1D700A9-7EF5-9123-8C8E-2743D76A272C}"/>
          </ac:spMkLst>
        </pc:spChg>
        <pc:spChg chg="mod">
          <ac:chgData name="Becky Hothersall" userId="094921af-e4a0-49d9-a43b-12a93b6c306e" providerId="ADAL" clId="{487A5ABD-573F-4F4D-A8AC-01A442F975F9}" dt="2024-10-03T10:46:57.654" v="880" actId="1076"/>
          <ac:spMkLst>
            <pc:docMk/>
            <pc:sldMk cId="2166178600" sldId="263"/>
            <ac:spMk id="11" creationId="{58CC473E-85C4-1688-8FC9-AF8DB0DA81FE}"/>
          </ac:spMkLst>
        </pc:spChg>
        <pc:spChg chg="del mod">
          <ac:chgData name="Becky Hothersall" userId="094921af-e4a0-49d9-a43b-12a93b6c306e" providerId="ADAL" clId="{487A5ABD-573F-4F4D-A8AC-01A442F975F9}" dt="2024-10-03T10:49:32.653" v="920" actId="478"/>
          <ac:spMkLst>
            <pc:docMk/>
            <pc:sldMk cId="2166178600" sldId="263"/>
            <ac:spMk id="13" creationId="{6804A6A2-5D7C-7BB4-BA23-2BEF6D8A3465}"/>
          </ac:spMkLst>
        </pc:spChg>
        <pc:spChg chg="del">
          <ac:chgData name="Becky Hothersall" userId="094921af-e4a0-49d9-a43b-12a93b6c306e" providerId="ADAL" clId="{487A5ABD-573F-4F4D-A8AC-01A442F975F9}" dt="2024-10-03T10:49:40.525" v="925" actId="478"/>
          <ac:spMkLst>
            <pc:docMk/>
            <pc:sldMk cId="2166178600" sldId="263"/>
            <ac:spMk id="16" creationId="{77A93895-720D-04C1-8AC3-CE8ADF10035C}"/>
          </ac:spMkLst>
        </pc:spChg>
        <pc:spChg chg="del">
          <ac:chgData name="Becky Hothersall" userId="094921af-e4a0-49d9-a43b-12a93b6c306e" providerId="ADAL" clId="{487A5ABD-573F-4F4D-A8AC-01A442F975F9}" dt="2024-10-03T10:48:53.398" v="890" actId="478"/>
          <ac:spMkLst>
            <pc:docMk/>
            <pc:sldMk cId="2166178600" sldId="263"/>
            <ac:spMk id="18" creationId="{DFEB4EFC-06D0-FB80-B9EF-FC3DF4F9882F}"/>
          </ac:spMkLst>
        </pc:spChg>
        <pc:spChg chg="add del mod ord">
          <ac:chgData name="Becky Hothersall" userId="094921af-e4a0-49d9-a43b-12a93b6c306e" providerId="ADAL" clId="{487A5ABD-573F-4F4D-A8AC-01A442F975F9}" dt="2024-10-03T11:51:21.176" v="2515" actId="6549"/>
          <ac:spMkLst>
            <pc:docMk/>
            <pc:sldMk cId="2166178600" sldId="263"/>
            <ac:spMk id="19" creationId="{9AEB8239-F62D-7144-99AD-699D2094F143}"/>
          </ac:spMkLst>
        </pc:spChg>
        <pc:spChg chg="mod">
          <ac:chgData name="Becky Hothersall" userId="094921af-e4a0-49d9-a43b-12a93b6c306e" providerId="ADAL" clId="{487A5ABD-573F-4F4D-A8AC-01A442F975F9}" dt="2024-10-03T10:47:41.088" v="884" actId="1076"/>
          <ac:spMkLst>
            <pc:docMk/>
            <pc:sldMk cId="2166178600" sldId="263"/>
            <ac:spMk id="20" creationId="{4EE2C8CC-B182-A9F0-7345-77F3BC3A2754}"/>
          </ac:spMkLst>
        </pc:spChg>
        <pc:spChg chg="mod">
          <ac:chgData name="Becky Hothersall" userId="094921af-e4a0-49d9-a43b-12a93b6c306e" providerId="ADAL" clId="{487A5ABD-573F-4F4D-A8AC-01A442F975F9}" dt="2024-10-03T10:46:23.003" v="873" actId="1076"/>
          <ac:spMkLst>
            <pc:docMk/>
            <pc:sldMk cId="2166178600" sldId="263"/>
            <ac:spMk id="21" creationId="{C75692C2-E556-F911-E2FD-633C4D366671}"/>
          </ac:spMkLst>
        </pc:spChg>
        <pc:spChg chg="mod">
          <ac:chgData name="Becky Hothersall" userId="094921af-e4a0-49d9-a43b-12a93b6c306e" providerId="ADAL" clId="{487A5ABD-573F-4F4D-A8AC-01A442F975F9}" dt="2024-10-03T10:46:33.159" v="875" actId="1076"/>
          <ac:spMkLst>
            <pc:docMk/>
            <pc:sldMk cId="2166178600" sldId="263"/>
            <ac:spMk id="22" creationId="{E16EAFDB-71F2-BFF1-954D-A38633C8E8E8}"/>
          </ac:spMkLst>
        </pc:spChg>
        <pc:spChg chg="mod">
          <ac:chgData name="Becky Hothersall" userId="094921af-e4a0-49d9-a43b-12a93b6c306e" providerId="ADAL" clId="{487A5ABD-573F-4F4D-A8AC-01A442F975F9}" dt="2024-10-03T10:46:24.914" v="874" actId="1076"/>
          <ac:spMkLst>
            <pc:docMk/>
            <pc:sldMk cId="2166178600" sldId="263"/>
            <ac:spMk id="23" creationId="{2C3822D9-7BB3-177C-3301-928997DA27DD}"/>
          </ac:spMkLst>
        </pc:spChg>
        <pc:spChg chg="mod">
          <ac:chgData name="Becky Hothersall" userId="094921af-e4a0-49d9-a43b-12a93b6c306e" providerId="ADAL" clId="{487A5ABD-573F-4F4D-A8AC-01A442F975F9}" dt="2024-10-03T10:46:53.562" v="879" actId="1076"/>
          <ac:spMkLst>
            <pc:docMk/>
            <pc:sldMk cId="2166178600" sldId="263"/>
            <ac:spMk id="25" creationId="{C0E6F64C-EE62-E415-3415-B44C108CE9C2}"/>
          </ac:spMkLst>
        </pc:spChg>
        <pc:spChg chg="mod">
          <ac:chgData name="Becky Hothersall" userId="094921af-e4a0-49d9-a43b-12a93b6c306e" providerId="ADAL" clId="{487A5ABD-573F-4F4D-A8AC-01A442F975F9}" dt="2024-10-03T10:46:38.955" v="877" actId="1076"/>
          <ac:spMkLst>
            <pc:docMk/>
            <pc:sldMk cId="2166178600" sldId="263"/>
            <ac:spMk id="26" creationId="{1D1D52F3-D483-0C67-2805-140FE33DF19B}"/>
          </ac:spMkLst>
        </pc:spChg>
        <pc:spChg chg="mod">
          <ac:chgData name="Becky Hothersall" userId="094921af-e4a0-49d9-a43b-12a93b6c306e" providerId="ADAL" clId="{487A5ABD-573F-4F4D-A8AC-01A442F975F9}" dt="2024-10-03T11:53:58.941" v="2579" actId="255"/>
          <ac:spMkLst>
            <pc:docMk/>
            <pc:sldMk cId="2166178600" sldId="263"/>
            <ac:spMk id="27" creationId="{D7B13A1B-367C-1906-16BB-2EBE9A091CF2}"/>
          </ac:spMkLst>
        </pc:spChg>
        <pc:spChg chg="del">
          <ac:chgData name="Becky Hothersall" userId="094921af-e4a0-49d9-a43b-12a93b6c306e" providerId="ADAL" clId="{487A5ABD-573F-4F4D-A8AC-01A442F975F9}" dt="2024-10-03T10:42:31.427" v="832" actId="478"/>
          <ac:spMkLst>
            <pc:docMk/>
            <pc:sldMk cId="2166178600" sldId="263"/>
            <ac:spMk id="28" creationId="{49648C5F-1A46-024C-4039-F89043B93733}"/>
          </ac:spMkLst>
        </pc:spChg>
        <pc:spChg chg="del">
          <ac:chgData name="Becky Hothersall" userId="094921af-e4a0-49d9-a43b-12a93b6c306e" providerId="ADAL" clId="{487A5ABD-573F-4F4D-A8AC-01A442F975F9}" dt="2024-10-03T10:42:29.312" v="831" actId="478"/>
          <ac:spMkLst>
            <pc:docMk/>
            <pc:sldMk cId="2166178600" sldId="263"/>
            <ac:spMk id="29" creationId="{8F59A505-F568-1853-2A6C-B6E12D600225}"/>
          </ac:spMkLst>
        </pc:spChg>
        <pc:spChg chg="del">
          <ac:chgData name="Becky Hothersall" userId="094921af-e4a0-49d9-a43b-12a93b6c306e" providerId="ADAL" clId="{487A5ABD-573F-4F4D-A8AC-01A442F975F9}" dt="2024-10-03T10:42:33.944" v="834" actId="478"/>
          <ac:spMkLst>
            <pc:docMk/>
            <pc:sldMk cId="2166178600" sldId="263"/>
            <ac:spMk id="30" creationId="{85239421-9E2F-3B2C-4A56-B174878CB627}"/>
          </ac:spMkLst>
        </pc:spChg>
        <pc:spChg chg="del mod">
          <ac:chgData name="Becky Hothersall" userId="094921af-e4a0-49d9-a43b-12a93b6c306e" providerId="ADAL" clId="{487A5ABD-573F-4F4D-A8AC-01A442F975F9}" dt="2024-10-03T10:42:22.268" v="825" actId="478"/>
          <ac:spMkLst>
            <pc:docMk/>
            <pc:sldMk cId="2166178600" sldId="263"/>
            <ac:spMk id="31" creationId="{9FA13785-2360-F302-3CA7-443D6522BB1F}"/>
          </ac:spMkLst>
        </pc:spChg>
        <pc:spChg chg="del">
          <ac:chgData name="Becky Hothersall" userId="094921af-e4a0-49d9-a43b-12a93b6c306e" providerId="ADAL" clId="{487A5ABD-573F-4F4D-A8AC-01A442F975F9}" dt="2024-10-03T10:42:35.390" v="835" actId="478"/>
          <ac:spMkLst>
            <pc:docMk/>
            <pc:sldMk cId="2166178600" sldId="263"/>
            <ac:spMk id="32" creationId="{520FCC48-F546-763A-DFAF-9B0065E829FC}"/>
          </ac:spMkLst>
        </pc:spChg>
        <pc:spChg chg="del">
          <ac:chgData name="Becky Hothersall" userId="094921af-e4a0-49d9-a43b-12a93b6c306e" providerId="ADAL" clId="{487A5ABD-573F-4F4D-A8AC-01A442F975F9}" dt="2024-10-03T10:42:23.454" v="826" actId="478"/>
          <ac:spMkLst>
            <pc:docMk/>
            <pc:sldMk cId="2166178600" sldId="263"/>
            <ac:spMk id="33" creationId="{478835FA-DF6C-3A29-0EE4-42E9D4F07E8B}"/>
          </ac:spMkLst>
        </pc:spChg>
        <pc:spChg chg="del mod">
          <ac:chgData name="Becky Hothersall" userId="094921af-e4a0-49d9-a43b-12a93b6c306e" providerId="ADAL" clId="{487A5ABD-573F-4F4D-A8AC-01A442F975F9}" dt="2024-10-03T10:42:27.870" v="830" actId="478"/>
          <ac:spMkLst>
            <pc:docMk/>
            <pc:sldMk cId="2166178600" sldId="263"/>
            <ac:spMk id="34" creationId="{76780971-17D8-FC4D-28CC-8917A7F98BD0}"/>
          </ac:spMkLst>
        </pc:spChg>
        <pc:spChg chg="del">
          <ac:chgData name="Becky Hothersall" userId="094921af-e4a0-49d9-a43b-12a93b6c306e" providerId="ADAL" clId="{487A5ABD-573F-4F4D-A8AC-01A442F975F9}" dt="2024-10-03T10:42:39.896" v="838" actId="478"/>
          <ac:spMkLst>
            <pc:docMk/>
            <pc:sldMk cId="2166178600" sldId="263"/>
            <ac:spMk id="35" creationId="{38421385-077F-5E16-BDA7-748CBF396663}"/>
          </ac:spMkLst>
        </pc:spChg>
        <pc:spChg chg="del">
          <ac:chgData name="Becky Hothersall" userId="094921af-e4a0-49d9-a43b-12a93b6c306e" providerId="ADAL" clId="{487A5ABD-573F-4F4D-A8AC-01A442F975F9}" dt="2024-10-03T10:42:42.222" v="839" actId="478"/>
          <ac:spMkLst>
            <pc:docMk/>
            <pc:sldMk cId="2166178600" sldId="263"/>
            <ac:spMk id="36" creationId="{3171B465-1C61-3274-A71E-E65A172F0340}"/>
          </ac:spMkLst>
        </pc:spChg>
        <pc:spChg chg="del">
          <ac:chgData name="Becky Hothersall" userId="094921af-e4a0-49d9-a43b-12a93b6c306e" providerId="ADAL" clId="{487A5ABD-573F-4F4D-A8AC-01A442F975F9}" dt="2024-10-03T10:42:32.516" v="833" actId="478"/>
          <ac:spMkLst>
            <pc:docMk/>
            <pc:sldMk cId="2166178600" sldId="263"/>
            <ac:spMk id="37" creationId="{F8017549-8626-A5C8-CF5F-EBA2C8450BC4}"/>
          </ac:spMkLst>
        </pc:spChg>
        <pc:spChg chg="mod">
          <ac:chgData name="Becky Hothersall" userId="094921af-e4a0-49d9-a43b-12a93b6c306e" providerId="ADAL" clId="{487A5ABD-573F-4F4D-A8AC-01A442F975F9}" dt="2024-10-03T10:47:20.200" v="882" actId="1076"/>
          <ac:spMkLst>
            <pc:docMk/>
            <pc:sldMk cId="2166178600" sldId="263"/>
            <ac:spMk id="38" creationId="{503D8079-F063-D663-AFD8-F34A3F09C2FD}"/>
          </ac:spMkLst>
        </pc:spChg>
        <pc:spChg chg="add mod">
          <ac:chgData name="Becky Hothersall" userId="094921af-e4a0-49d9-a43b-12a93b6c306e" providerId="ADAL" clId="{487A5ABD-573F-4F4D-A8AC-01A442F975F9}" dt="2024-10-03T10:48:10.290" v="886" actId="1076"/>
          <ac:spMkLst>
            <pc:docMk/>
            <pc:sldMk cId="2166178600" sldId="263"/>
            <ac:spMk id="39" creationId="{ABC4422C-264A-68B8-1419-8C8C254BA5A8}"/>
          </ac:spMkLst>
        </pc:spChg>
        <pc:spChg chg="add mod">
          <ac:chgData name="Becky Hothersall" userId="094921af-e4a0-49d9-a43b-12a93b6c306e" providerId="ADAL" clId="{487A5ABD-573F-4F4D-A8AC-01A442F975F9}" dt="2024-10-03T10:48:39.068" v="888" actId="1076"/>
          <ac:spMkLst>
            <pc:docMk/>
            <pc:sldMk cId="2166178600" sldId="263"/>
            <ac:spMk id="40" creationId="{3C51DD2E-19B6-0FDE-4817-F508ECEE501D}"/>
          </ac:spMkLst>
        </pc:spChg>
        <pc:spChg chg="add mod">
          <ac:chgData name="Becky Hothersall" userId="094921af-e4a0-49d9-a43b-12a93b6c306e" providerId="ADAL" clId="{487A5ABD-573F-4F4D-A8AC-01A442F975F9}" dt="2024-10-03T11:52:17.275" v="2531" actId="207"/>
          <ac:spMkLst>
            <pc:docMk/>
            <pc:sldMk cId="2166178600" sldId="263"/>
            <ac:spMk id="41" creationId="{14ADD8D4-4BFD-9EE9-4121-E774F23ADCD7}"/>
          </ac:spMkLst>
        </pc:spChg>
        <pc:spChg chg="add mod">
          <ac:chgData name="Becky Hothersall" userId="094921af-e4a0-49d9-a43b-12a93b6c306e" providerId="ADAL" clId="{487A5ABD-573F-4F4D-A8AC-01A442F975F9}" dt="2024-10-03T11:52:30.842" v="2533" actId="207"/>
          <ac:spMkLst>
            <pc:docMk/>
            <pc:sldMk cId="2166178600" sldId="263"/>
            <ac:spMk id="42" creationId="{7FE9630F-BAA9-EA59-E0DE-D1DB1CEF4BAC}"/>
          </ac:spMkLst>
        </pc:spChg>
        <pc:picChg chg="mod ord">
          <ac:chgData name="Becky Hothersall" userId="094921af-e4a0-49d9-a43b-12a93b6c306e" providerId="ADAL" clId="{487A5ABD-573F-4F4D-A8AC-01A442F975F9}" dt="2024-10-03T10:46:08.926" v="864" actId="1076"/>
          <ac:picMkLst>
            <pc:docMk/>
            <pc:sldMk cId="2166178600" sldId="263"/>
            <ac:picMk id="3" creationId="{B8B0AA2E-B8B1-0BFF-D1B6-C96867842314}"/>
          </ac:picMkLst>
        </pc:picChg>
        <pc:picChg chg="del">
          <ac:chgData name="Becky Hothersall" userId="094921af-e4a0-49d9-a43b-12a93b6c306e" providerId="ADAL" clId="{487A5ABD-573F-4F4D-A8AC-01A442F975F9}" dt="2024-10-03T10:49:33.289" v="921" actId="478"/>
          <ac:picMkLst>
            <pc:docMk/>
            <pc:sldMk cId="2166178600" sldId="263"/>
            <ac:picMk id="12" creationId="{D655DD80-5599-7B69-ACD4-D155926A3B5D}"/>
          </ac:picMkLst>
        </pc:picChg>
        <pc:picChg chg="del">
          <ac:chgData name="Becky Hothersall" userId="094921af-e4a0-49d9-a43b-12a93b6c306e" providerId="ADAL" clId="{487A5ABD-573F-4F4D-A8AC-01A442F975F9}" dt="2024-10-03T10:49:34.258" v="922" actId="478"/>
          <ac:picMkLst>
            <pc:docMk/>
            <pc:sldMk cId="2166178600" sldId="263"/>
            <ac:picMk id="14" creationId="{82445183-071F-F330-1970-3506F375FFC9}"/>
          </ac:picMkLst>
        </pc:picChg>
        <pc:picChg chg="del">
          <ac:chgData name="Becky Hothersall" userId="094921af-e4a0-49d9-a43b-12a93b6c306e" providerId="ADAL" clId="{487A5ABD-573F-4F4D-A8AC-01A442F975F9}" dt="2024-10-03T10:49:48.914" v="926" actId="478"/>
          <ac:picMkLst>
            <pc:docMk/>
            <pc:sldMk cId="2166178600" sldId="263"/>
            <ac:picMk id="15" creationId="{F8E27788-17D4-78C2-3C72-9112460D8C0E}"/>
          </ac:picMkLst>
        </pc:picChg>
        <pc:picChg chg="del">
          <ac:chgData name="Becky Hothersall" userId="094921af-e4a0-49d9-a43b-12a93b6c306e" providerId="ADAL" clId="{487A5ABD-573F-4F4D-A8AC-01A442F975F9}" dt="2024-10-03T10:49:50.403" v="927" actId="478"/>
          <ac:picMkLst>
            <pc:docMk/>
            <pc:sldMk cId="2166178600" sldId="263"/>
            <ac:picMk id="17" creationId="{F9297C21-110C-D04E-FB92-48E73FBEB0C4}"/>
          </ac:picMkLst>
        </pc:picChg>
        <pc:picChg chg="add mod ord modCrop">
          <ac:chgData name="Becky Hothersall" userId="094921af-e4a0-49d9-a43b-12a93b6c306e" providerId="ADAL" clId="{487A5ABD-573F-4F4D-A8AC-01A442F975F9}" dt="2024-10-04T06:16:18.359" v="3339" actId="732"/>
          <ac:picMkLst>
            <pc:docMk/>
            <pc:sldMk cId="2166178600" sldId="263"/>
            <ac:picMk id="24" creationId="{16D3B348-FA90-5932-CADB-763EB3393B9F}"/>
          </ac:picMkLst>
        </pc:picChg>
      </pc:sldChg>
      <pc:sldChg chg="addSp modSp del">
        <pc:chgData name="Becky Hothersall" userId="094921af-e4a0-49d9-a43b-12a93b6c306e" providerId="ADAL" clId="{487A5ABD-573F-4F4D-A8AC-01A442F975F9}" dt="2024-10-03T10:15:17.468" v="435" actId="47"/>
        <pc:sldMkLst>
          <pc:docMk/>
          <pc:sldMk cId="3588599556" sldId="324"/>
        </pc:sldMkLst>
        <pc:spChg chg="add mod">
          <ac:chgData name="Becky Hothersall" userId="094921af-e4a0-49d9-a43b-12a93b6c306e" providerId="ADAL" clId="{487A5ABD-573F-4F4D-A8AC-01A442F975F9}" dt="2024-10-03T10:14:02.745" v="434"/>
          <ac:spMkLst>
            <pc:docMk/>
            <pc:sldMk cId="3588599556" sldId="324"/>
            <ac:spMk id="3" creationId="{3E3AB37C-CBBD-8B2F-8974-2945DD635342}"/>
          </ac:spMkLst>
        </pc:spChg>
        <pc:spChg chg="add mod">
          <ac:chgData name="Becky Hothersall" userId="094921af-e4a0-49d9-a43b-12a93b6c306e" providerId="ADAL" clId="{487A5ABD-573F-4F4D-A8AC-01A442F975F9}" dt="2024-10-03T10:14:02.745" v="434"/>
          <ac:spMkLst>
            <pc:docMk/>
            <pc:sldMk cId="3588599556" sldId="324"/>
            <ac:spMk id="7" creationId="{FBD0CC82-A5A9-3F60-C10B-0401436604BE}"/>
          </ac:spMkLst>
        </pc:spChg>
        <pc:spChg chg="add mod">
          <ac:chgData name="Becky Hothersall" userId="094921af-e4a0-49d9-a43b-12a93b6c306e" providerId="ADAL" clId="{487A5ABD-573F-4F4D-A8AC-01A442F975F9}" dt="2024-10-03T10:14:02.745" v="434"/>
          <ac:spMkLst>
            <pc:docMk/>
            <pc:sldMk cId="3588599556" sldId="324"/>
            <ac:spMk id="8" creationId="{11240589-9999-11F4-F14F-1A3F2B4FAD7C}"/>
          </ac:spMkLst>
        </pc:spChg>
        <pc:grpChg chg="add mod">
          <ac:chgData name="Becky Hothersall" userId="094921af-e4a0-49d9-a43b-12a93b6c306e" providerId="ADAL" clId="{487A5ABD-573F-4F4D-A8AC-01A442F975F9}" dt="2024-10-03T10:14:02.745" v="434"/>
          <ac:grpSpMkLst>
            <pc:docMk/>
            <pc:sldMk cId="3588599556" sldId="324"/>
            <ac:grpSpMk id="2" creationId="{FE13B105-4873-60DB-8FCA-FA282EDC520E}"/>
          </ac:grpSpMkLst>
        </pc:grpChg>
        <pc:picChg chg="add mod">
          <ac:chgData name="Becky Hothersall" userId="094921af-e4a0-49d9-a43b-12a93b6c306e" providerId="ADAL" clId="{487A5ABD-573F-4F4D-A8AC-01A442F975F9}" dt="2024-10-03T10:14:02.745" v="434"/>
          <ac:picMkLst>
            <pc:docMk/>
            <pc:sldMk cId="3588599556" sldId="324"/>
            <ac:picMk id="5" creationId="{333734E3-CDC8-46E3-D196-9EBFC6C22B18}"/>
          </ac:picMkLst>
        </pc:picChg>
      </pc:sldChg>
      <pc:sldChg chg="del">
        <pc:chgData name="Becky Hothersall" userId="094921af-e4a0-49d9-a43b-12a93b6c306e" providerId="ADAL" clId="{487A5ABD-573F-4F4D-A8AC-01A442F975F9}" dt="2024-10-03T10:50:33.456" v="929" actId="47"/>
        <pc:sldMkLst>
          <pc:docMk/>
          <pc:sldMk cId="2542804934" sldId="328"/>
        </pc:sldMkLst>
      </pc:sldChg>
      <pc:sldChg chg="del">
        <pc:chgData name="Becky Hothersall" userId="094921af-e4a0-49d9-a43b-12a93b6c306e" providerId="ADAL" clId="{487A5ABD-573F-4F4D-A8AC-01A442F975F9}" dt="2024-10-03T10:50:41.125" v="932" actId="47"/>
        <pc:sldMkLst>
          <pc:docMk/>
          <pc:sldMk cId="237006056" sldId="334"/>
        </pc:sldMkLst>
      </pc:sldChg>
      <pc:sldChg chg="del">
        <pc:chgData name="Becky Hothersall" userId="094921af-e4a0-49d9-a43b-12a93b6c306e" providerId="ADAL" clId="{487A5ABD-573F-4F4D-A8AC-01A442F975F9}" dt="2024-10-03T10:50:42.733" v="933" actId="47"/>
        <pc:sldMkLst>
          <pc:docMk/>
          <pc:sldMk cId="1498526277" sldId="344"/>
        </pc:sldMkLst>
      </pc:sldChg>
      <pc:sldChg chg="del">
        <pc:chgData name="Becky Hothersall" userId="094921af-e4a0-49d9-a43b-12a93b6c306e" providerId="ADAL" clId="{487A5ABD-573F-4F4D-A8AC-01A442F975F9}" dt="2024-10-03T10:50:37.731" v="931" actId="47"/>
        <pc:sldMkLst>
          <pc:docMk/>
          <pc:sldMk cId="3168888786" sldId="345"/>
        </pc:sldMkLst>
      </pc:sldChg>
      <pc:sldChg chg="addSp delSp modSp del mod ord setBg delAnim modAnim modNotesTx">
        <pc:chgData name="Becky Hothersall" userId="094921af-e4a0-49d9-a43b-12a93b6c306e" providerId="ADAL" clId="{487A5ABD-573F-4F4D-A8AC-01A442F975F9}" dt="2024-10-03T11:43:31.574" v="2388" actId="47"/>
        <pc:sldMkLst>
          <pc:docMk/>
          <pc:sldMk cId="4106805362" sldId="347"/>
        </pc:sldMkLst>
        <pc:spChg chg="mod">
          <ac:chgData name="Becky Hothersall" userId="094921af-e4a0-49d9-a43b-12a93b6c306e" providerId="ADAL" clId="{487A5ABD-573F-4F4D-A8AC-01A442F975F9}" dt="2024-10-03T10:20:42.766" v="700" actId="6549"/>
          <ac:spMkLst>
            <pc:docMk/>
            <pc:sldMk cId="4106805362" sldId="347"/>
            <ac:spMk id="6" creationId="{00000000-0000-0000-0000-000000000000}"/>
          </ac:spMkLst>
        </pc:spChg>
        <pc:spChg chg="del mod">
          <ac:chgData name="Becky Hothersall" userId="094921af-e4a0-49d9-a43b-12a93b6c306e" providerId="ADAL" clId="{487A5ABD-573F-4F4D-A8AC-01A442F975F9}" dt="2024-10-03T10:10:38.991" v="401" actId="478"/>
          <ac:spMkLst>
            <pc:docMk/>
            <pc:sldMk cId="4106805362" sldId="347"/>
            <ac:spMk id="7" creationId="{B7465DA4-CB22-AD4B-EE99-1EEEBBC3E58E}"/>
          </ac:spMkLst>
        </pc:spChg>
        <pc:spChg chg="del">
          <ac:chgData name="Becky Hothersall" userId="094921af-e4a0-49d9-a43b-12a93b6c306e" providerId="ADAL" clId="{487A5ABD-573F-4F4D-A8AC-01A442F975F9}" dt="2024-10-03T10:11:35.265" v="412" actId="478"/>
          <ac:spMkLst>
            <pc:docMk/>
            <pc:sldMk cId="4106805362" sldId="347"/>
            <ac:spMk id="12" creationId="{00000000-0000-0000-0000-000000000000}"/>
          </ac:spMkLst>
        </pc:spChg>
        <pc:spChg chg="add del mod">
          <ac:chgData name="Becky Hothersall" userId="094921af-e4a0-49d9-a43b-12a93b6c306e" providerId="ADAL" clId="{487A5ABD-573F-4F4D-A8AC-01A442F975F9}" dt="2024-10-03T11:43:30.565" v="2387"/>
          <ac:spMkLst>
            <pc:docMk/>
            <pc:sldMk cId="4106805362" sldId="347"/>
            <ac:spMk id="15" creationId="{69D29F53-8B97-DF1B-7E8D-A4F656E4C47A}"/>
          </ac:spMkLst>
        </pc:spChg>
        <pc:spChg chg="add mod">
          <ac:chgData name="Becky Hothersall" userId="094921af-e4a0-49d9-a43b-12a93b6c306e" providerId="ADAL" clId="{487A5ABD-573F-4F4D-A8AC-01A442F975F9}" dt="2024-10-03T10:12:26.422" v="417"/>
          <ac:spMkLst>
            <pc:docMk/>
            <pc:sldMk cId="4106805362" sldId="347"/>
            <ac:spMk id="18" creationId="{3E3AB37C-CBBD-8B2F-8974-2945DD635342}"/>
          </ac:spMkLst>
        </pc:spChg>
        <pc:spChg chg="add mod">
          <ac:chgData name="Becky Hothersall" userId="094921af-e4a0-49d9-a43b-12a93b6c306e" providerId="ADAL" clId="{487A5ABD-573F-4F4D-A8AC-01A442F975F9}" dt="2024-10-03T10:12:26.422" v="417"/>
          <ac:spMkLst>
            <pc:docMk/>
            <pc:sldMk cId="4106805362" sldId="347"/>
            <ac:spMk id="20" creationId="{FBD0CC82-A5A9-3F60-C10B-0401436604BE}"/>
          </ac:spMkLst>
        </pc:spChg>
        <pc:spChg chg="add mod">
          <ac:chgData name="Becky Hothersall" userId="094921af-e4a0-49d9-a43b-12a93b6c306e" providerId="ADAL" clId="{487A5ABD-573F-4F4D-A8AC-01A442F975F9}" dt="2024-10-03T10:12:26.422" v="417"/>
          <ac:spMkLst>
            <pc:docMk/>
            <pc:sldMk cId="4106805362" sldId="347"/>
            <ac:spMk id="21" creationId="{11240589-9999-11F4-F14F-1A3F2B4FAD7C}"/>
          </ac:spMkLst>
        </pc:spChg>
        <pc:grpChg chg="del">
          <ac:chgData name="Becky Hothersall" userId="094921af-e4a0-49d9-a43b-12a93b6c306e" providerId="ADAL" clId="{487A5ABD-573F-4F4D-A8AC-01A442F975F9}" dt="2024-10-03T10:12:34.043" v="419" actId="478"/>
          <ac:grpSpMkLst>
            <pc:docMk/>
            <pc:sldMk cId="4106805362" sldId="347"/>
            <ac:grpSpMk id="2" creationId="{00000000-0000-0000-0000-000000000000}"/>
          </ac:grpSpMkLst>
        </pc:grpChg>
        <pc:grpChg chg="add mod">
          <ac:chgData name="Becky Hothersall" userId="094921af-e4a0-49d9-a43b-12a93b6c306e" providerId="ADAL" clId="{487A5ABD-573F-4F4D-A8AC-01A442F975F9}" dt="2024-10-03T10:12:32.621" v="418" actId="1076"/>
          <ac:grpSpMkLst>
            <pc:docMk/>
            <pc:sldMk cId="4106805362" sldId="347"/>
            <ac:grpSpMk id="17" creationId="{FE13B105-4873-60DB-8FCA-FA282EDC520E}"/>
          </ac:grpSpMkLst>
        </pc:grpChg>
        <pc:picChg chg="del">
          <ac:chgData name="Becky Hothersall" userId="094921af-e4a0-49d9-a43b-12a93b6c306e" providerId="ADAL" clId="{487A5ABD-573F-4F4D-A8AC-01A442F975F9}" dt="2024-10-03T10:11:36.207" v="413" actId="478"/>
          <ac:picMkLst>
            <pc:docMk/>
            <pc:sldMk cId="4106805362" sldId="347"/>
            <ac:picMk id="11" creationId="{00000000-0000-0000-0000-000000000000}"/>
          </ac:picMkLst>
        </pc:picChg>
        <pc:picChg chg="del">
          <ac:chgData name="Becky Hothersall" userId="094921af-e4a0-49d9-a43b-12a93b6c306e" providerId="ADAL" clId="{487A5ABD-573F-4F4D-A8AC-01A442F975F9}" dt="2024-10-03T10:11:41.592" v="416" actId="478"/>
          <ac:picMkLst>
            <pc:docMk/>
            <pc:sldMk cId="4106805362" sldId="347"/>
            <ac:picMk id="13" creationId="{00000000-0000-0000-0000-000000000000}"/>
          </ac:picMkLst>
        </pc:picChg>
        <pc:picChg chg="add del mod modCrop">
          <ac:chgData name="Becky Hothersall" userId="094921af-e4a0-49d9-a43b-12a93b6c306e" providerId="ADAL" clId="{487A5ABD-573F-4F4D-A8AC-01A442F975F9}" dt="2024-10-03T10:19:54.577" v="653" actId="478"/>
          <ac:picMkLst>
            <pc:docMk/>
            <pc:sldMk cId="4106805362" sldId="347"/>
            <ac:picMk id="14" creationId="{9E0B2603-EFDA-F059-F030-C54239BEC5F8}"/>
          </ac:picMkLst>
        </pc:picChg>
        <pc:picChg chg="del">
          <ac:chgData name="Becky Hothersall" userId="094921af-e4a0-49d9-a43b-12a93b6c306e" providerId="ADAL" clId="{487A5ABD-573F-4F4D-A8AC-01A442F975F9}" dt="2024-10-03T10:10:43.167" v="403" actId="478"/>
          <ac:picMkLst>
            <pc:docMk/>
            <pc:sldMk cId="4106805362" sldId="347"/>
            <ac:picMk id="16" creationId="{1EA81D94-5FDA-B7C0-8BCD-2C496415C907}"/>
          </ac:picMkLst>
        </pc:picChg>
        <pc:picChg chg="add mod">
          <ac:chgData name="Becky Hothersall" userId="094921af-e4a0-49d9-a43b-12a93b6c306e" providerId="ADAL" clId="{487A5ABD-573F-4F4D-A8AC-01A442F975F9}" dt="2024-10-03T10:12:26.422" v="417"/>
          <ac:picMkLst>
            <pc:docMk/>
            <pc:sldMk cId="4106805362" sldId="347"/>
            <ac:picMk id="19" creationId="{333734E3-CDC8-46E3-D196-9EBFC6C22B18}"/>
          </ac:picMkLst>
        </pc:picChg>
      </pc:sldChg>
      <pc:sldChg chg="del">
        <pc:chgData name="Becky Hothersall" userId="094921af-e4a0-49d9-a43b-12a93b6c306e" providerId="ADAL" clId="{487A5ABD-573F-4F4D-A8AC-01A442F975F9}" dt="2024-10-03T10:50:49.168" v="934" actId="47"/>
        <pc:sldMkLst>
          <pc:docMk/>
          <pc:sldMk cId="3782799125" sldId="349"/>
        </pc:sldMkLst>
      </pc:sldChg>
      <pc:sldChg chg="del">
        <pc:chgData name="Becky Hothersall" userId="094921af-e4a0-49d9-a43b-12a93b6c306e" providerId="ADAL" clId="{487A5ABD-573F-4F4D-A8AC-01A442F975F9}" dt="2024-10-03T10:15:19.788" v="436" actId="47"/>
        <pc:sldMkLst>
          <pc:docMk/>
          <pc:sldMk cId="2534049290" sldId="351"/>
        </pc:sldMkLst>
      </pc:sldChg>
      <pc:sldChg chg="del">
        <pc:chgData name="Becky Hothersall" userId="094921af-e4a0-49d9-a43b-12a93b6c306e" providerId="ADAL" clId="{487A5ABD-573F-4F4D-A8AC-01A442F975F9}" dt="2024-10-03T10:50:34.793" v="930" actId="47"/>
        <pc:sldMkLst>
          <pc:docMk/>
          <pc:sldMk cId="935135417" sldId="352"/>
        </pc:sldMkLst>
      </pc:sldChg>
      <pc:sldChg chg="addSp delSp modSp mod ord modAnim modNotesTx">
        <pc:chgData name="Becky Hothersall" userId="094921af-e4a0-49d9-a43b-12a93b6c306e" providerId="ADAL" clId="{487A5ABD-573F-4F4D-A8AC-01A442F975F9}" dt="2024-10-03T21:20:00.980" v="3251"/>
        <pc:sldMkLst>
          <pc:docMk/>
          <pc:sldMk cId="1245643091" sldId="353"/>
        </pc:sldMkLst>
        <pc:spChg chg="add mod">
          <ac:chgData name="Becky Hothersall" userId="094921af-e4a0-49d9-a43b-12a93b6c306e" providerId="ADAL" clId="{487A5ABD-573F-4F4D-A8AC-01A442F975F9}" dt="2024-10-03T11:44:12.116" v="2394"/>
          <ac:spMkLst>
            <pc:docMk/>
            <pc:sldMk cId="1245643091" sldId="353"/>
            <ac:spMk id="2" creationId="{CC21E60F-A9CF-AA6D-7DC8-85200CA9E2B0}"/>
          </ac:spMkLst>
        </pc:spChg>
        <pc:spChg chg="add mod">
          <ac:chgData name="Becky Hothersall" userId="094921af-e4a0-49d9-a43b-12a93b6c306e" providerId="ADAL" clId="{487A5ABD-573F-4F4D-A8AC-01A442F975F9}" dt="2024-10-03T12:00:42.826" v="2616"/>
          <ac:spMkLst>
            <pc:docMk/>
            <pc:sldMk cId="1245643091" sldId="353"/>
            <ac:spMk id="4" creationId="{8D2DAE5B-3C66-26F4-89EA-DF0109D69105}"/>
          </ac:spMkLst>
        </pc:spChg>
        <pc:spChg chg="add mod">
          <ac:chgData name="Becky Hothersall" userId="094921af-e4a0-49d9-a43b-12a93b6c306e" providerId="ADAL" clId="{487A5ABD-573F-4F4D-A8AC-01A442F975F9}" dt="2024-10-03T12:00:48.864" v="2617"/>
          <ac:spMkLst>
            <pc:docMk/>
            <pc:sldMk cId="1245643091" sldId="353"/>
            <ac:spMk id="5" creationId="{056379E8-ACA8-9A35-7100-65D93B9EB34F}"/>
          </ac:spMkLst>
        </pc:spChg>
        <pc:spChg chg="mod">
          <ac:chgData name="Becky Hothersall" userId="094921af-e4a0-49d9-a43b-12a93b6c306e" providerId="ADAL" clId="{487A5ABD-573F-4F4D-A8AC-01A442F975F9}" dt="2024-10-03T11:50:04.604" v="2463" actId="20577"/>
          <ac:spMkLst>
            <pc:docMk/>
            <pc:sldMk cId="1245643091" sldId="353"/>
            <ac:spMk id="6" creationId="{00000000-0000-0000-0000-000000000000}"/>
          </ac:spMkLst>
        </pc:spChg>
        <pc:spChg chg="del mod">
          <ac:chgData name="Becky Hothersall" userId="094921af-e4a0-49d9-a43b-12a93b6c306e" providerId="ADAL" clId="{487A5ABD-573F-4F4D-A8AC-01A442F975F9}" dt="2024-10-03T11:43:59.810" v="2391" actId="478"/>
          <ac:spMkLst>
            <pc:docMk/>
            <pc:sldMk cId="1245643091" sldId="353"/>
            <ac:spMk id="9" creationId="{00000000-0000-0000-0000-000000000000}"/>
          </ac:spMkLst>
        </pc:spChg>
        <pc:spChg chg="mod">
          <ac:chgData name="Becky Hothersall" userId="094921af-e4a0-49d9-a43b-12a93b6c306e" providerId="ADAL" clId="{487A5ABD-573F-4F4D-A8AC-01A442F975F9}" dt="2024-10-03T19:45:04.414" v="3204" actId="5793"/>
          <ac:spMkLst>
            <pc:docMk/>
            <pc:sldMk cId="1245643091" sldId="353"/>
            <ac:spMk id="15" creationId="{69D29F53-8B97-DF1B-7E8D-A4F656E4C47A}"/>
          </ac:spMkLst>
        </pc:spChg>
        <pc:grpChg chg="del">
          <ac:chgData name="Becky Hothersall" userId="094921af-e4a0-49d9-a43b-12a93b6c306e" providerId="ADAL" clId="{487A5ABD-573F-4F4D-A8AC-01A442F975F9}" dt="2024-10-03T11:43:40.857" v="2389" actId="478"/>
          <ac:grpSpMkLst>
            <pc:docMk/>
            <pc:sldMk cId="1245643091" sldId="353"/>
            <ac:grpSpMk id="17" creationId="{FE13B105-4873-60DB-8FCA-FA282EDC520E}"/>
          </ac:grpSpMkLst>
        </pc:grpChg>
        <pc:picChg chg="add mod">
          <ac:chgData name="Becky Hothersall" userId="094921af-e4a0-49d9-a43b-12a93b6c306e" providerId="ADAL" clId="{487A5ABD-573F-4F4D-A8AC-01A442F975F9}" dt="2024-10-03T11:44:18.377" v="2395"/>
          <ac:picMkLst>
            <pc:docMk/>
            <pc:sldMk cId="1245643091" sldId="353"/>
            <ac:picMk id="3" creationId="{191ED984-C6FE-055B-3A6B-E5DBF38AB857}"/>
          </ac:picMkLst>
        </pc:picChg>
        <pc:picChg chg="del">
          <ac:chgData name="Becky Hothersall" userId="094921af-e4a0-49d9-a43b-12a93b6c306e" providerId="ADAL" clId="{487A5ABD-573F-4F4D-A8AC-01A442F975F9}" dt="2024-10-03T11:44:00.994" v="2392" actId="478"/>
          <ac:picMkLst>
            <pc:docMk/>
            <pc:sldMk cId="1245643091" sldId="353"/>
            <ac:picMk id="8" creationId="{00000000-0000-0000-0000-000000000000}"/>
          </ac:picMkLst>
        </pc:picChg>
        <pc:picChg chg="del">
          <ac:chgData name="Becky Hothersall" userId="094921af-e4a0-49d9-a43b-12a93b6c306e" providerId="ADAL" clId="{487A5ABD-573F-4F4D-A8AC-01A442F975F9}" dt="2024-10-03T11:44:02.150" v="2393" actId="478"/>
          <ac:picMkLst>
            <pc:docMk/>
            <pc:sldMk cId="1245643091" sldId="353"/>
            <ac:picMk id="10" creationId="{00000000-0000-0000-0000-000000000000}"/>
          </ac:picMkLst>
        </pc:picChg>
        <pc:picChg chg="mod">
          <ac:chgData name="Becky Hothersall" userId="094921af-e4a0-49d9-a43b-12a93b6c306e" providerId="ADAL" clId="{487A5ABD-573F-4F4D-A8AC-01A442F975F9}" dt="2024-10-03T21:16:04.055" v="3250"/>
          <ac:picMkLst>
            <pc:docMk/>
            <pc:sldMk cId="1245643091" sldId="353"/>
            <ac:picMk id="14" creationId="{9E0B2603-EFDA-F059-F030-C54239BEC5F8}"/>
          </ac:picMkLst>
        </pc:picChg>
      </pc:sldChg>
      <pc:sldChg chg="del">
        <pc:chgData name="Becky Hothersall" userId="094921af-e4a0-49d9-a43b-12a93b6c306e" providerId="ADAL" clId="{487A5ABD-573F-4F4D-A8AC-01A442F975F9}" dt="2024-10-03T10:07:05.274" v="372" actId="47"/>
        <pc:sldMkLst>
          <pc:docMk/>
          <pc:sldMk cId="4098282491" sldId="353"/>
        </pc:sldMkLst>
      </pc:sldChg>
      <pc:sldChg chg="add del setBg">
        <pc:chgData name="Becky Hothersall" userId="094921af-e4a0-49d9-a43b-12a93b6c306e" providerId="ADAL" clId="{487A5ABD-573F-4F4D-A8AC-01A442F975F9}" dt="2024-10-03T10:22:57.328" v="741"/>
        <pc:sldMkLst>
          <pc:docMk/>
          <pc:sldMk cId="310623158" sldId="354"/>
        </pc:sldMkLst>
      </pc:sldChg>
      <pc:sldChg chg="del">
        <pc:chgData name="Becky Hothersall" userId="094921af-e4a0-49d9-a43b-12a93b6c306e" providerId="ADAL" clId="{487A5ABD-573F-4F4D-A8AC-01A442F975F9}" dt="2024-10-03T10:08:44.026" v="382" actId="47"/>
        <pc:sldMkLst>
          <pc:docMk/>
          <pc:sldMk cId="1433616360" sldId="354"/>
        </pc:sldMkLst>
      </pc:sldChg>
      <pc:sldChg chg="addSp delSp modSp add del mod delAnim">
        <pc:chgData name="Becky Hothersall" userId="094921af-e4a0-49d9-a43b-12a93b6c306e" providerId="ADAL" clId="{487A5ABD-573F-4F4D-A8AC-01A442F975F9}" dt="2024-10-03T10:42:15.792" v="823" actId="47"/>
        <pc:sldMkLst>
          <pc:docMk/>
          <pc:sldMk cId="4267699623" sldId="354"/>
        </pc:sldMkLst>
        <pc:spChg chg="add mod">
          <ac:chgData name="Becky Hothersall" userId="094921af-e4a0-49d9-a43b-12a93b6c306e" providerId="ADAL" clId="{487A5ABD-573F-4F4D-A8AC-01A442F975F9}" dt="2024-10-03T10:41:44.486" v="821"/>
          <ac:spMkLst>
            <pc:docMk/>
            <pc:sldMk cId="4267699623" sldId="354"/>
            <ac:spMk id="2" creationId="{9AEB8239-F62D-7144-99AD-699D2094F143}"/>
          </ac:spMkLst>
        </pc:spChg>
        <pc:spChg chg="mod">
          <ac:chgData name="Becky Hothersall" userId="094921af-e4a0-49d9-a43b-12a93b6c306e" providerId="ADAL" clId="{487A5ABD-573F-4F4D-A8AC-01A442F975F9}" dt="2024-10-03T10:23:47.389" v="806" actId="1076"/>
          <ac:spMkLst>
            <pc:docMk/>
            <pc:sldMk cId="4267699623" sldId="354"/>
            <ac:spMk id="6" creationId="{00000000-0000-0000-0000-000000000000}"/>
          </ac:spMkLst>
        </pc:spChg>
        <pc:spChg chg="del mod">
          <ac:chgData name="Becky Hothersall" userId="094921af-e4a0-49d9-a43b-12a93b6c306e" providerId="ADAL" clId="{487A5ABD-573F-4F4D-A8AC-01A442F975F9}" dt="2024-10-03T10:23:49.913" v="807" actId="478"/>
          <ac:spMkLst>
            <pc:docMk/>
            <pc:sldMk cId="4267699623" sldId="354"/>
            <ac:spMk id="15" creationId="{69D29F53-8B97-DF1B-7E8D-A4F656E4C47A}"/>
          </ac:spMkLst>
        </pc:spChg>
        <pc:picChg chg="add mod">
          <ac:chgData name="Becky Hothersall" userId="094921af-e4a0-49d9-a43b-12a93b6c306e" providerId="ADAL" clId="{487A5ABD-573F-4F4D-A8AC-01A442F975F9}" dt="2024-10-03T10:40:37.004" v="816" actId="1076"/>
          <ac:picMkLst>
            <pc:docMk/>
            <pc:sldMk cId="4267699623" sldId="354"/>
            <ac:picMk id="1026" creationId="{EE34BF84-FD26-07F7-1CDE-1B3DEFB2FA78}"/>
          </ac:picMkLst>
        </pc:picChg>
        <pc:picChg chg="add del mod">
          <ac:chgData name="Becky Hothersall" userId="094921af-e4a0-49d9-a43b-12a93b6c306e" providerId="ADAL" clId="{487A5ABD-573F-4F4D-A8AC-01A442F975F9}" dt="2024-10-03T10:41:29.102" v="820" actId="478"/>
          <ac:picMkLst>
            <pc:docMk/>
            <pc:sldMk cId="4267699623" sldId="354"/>
            <ac:picMk id="1028" creationId="{F883FA05-227E-7330-621B-A89781B0EE06}"/>
          </ac:picMkLst>
        </pc:picChg>
        <pc:picChg chg="add del mod">
          <ac:chgData name="Becky Hothersall" userId="094921af-e4a0-49d9-a43b-12a93b6c306e" providerId="ADAL" clId="{487A5ABD-573F-4F4D-A8AC-01A442F975F9}" dt="2024-10-03T10:41:29.102" v="820" actId="478"/>
          <ac:picMkLst>
            <pc:docMk/>
            <pc:sldMk cId="4267699623" sldId="354"/>
            <ac:picMk id="1030" creationId="{C7B274DD-2FB7-3405-9678-87DFEACFC1CF}"/>
          </ac:picMkLst>
        </pc:picChg>
      </pc:sldChg>
      <pc:sldChg chg="add del setBg">
        <pc:chgData name="Becky Hothersall" userId="094921af-e4a0-49d9-a43b-12a93b6c306e" providerId="ADAL" clId="{487A5ABD-573F-4F4D-A8AC-01A442F975F9}" dt="2024-10-03T10:31:07.811" v="809" actId="47"/>
        <pc:sldMkLst>
          <pc:docMk/>
          <pc:sldMk cId="3520451296" sldId="355"/>
        </pc:sldMkLst>
      </pc:sldChg>
      <pc:sldChg chg="modSp mod ord modTransition setBg modNotesTx">
        <pc:chgData name="Becky Hothersall" userId="094921af-e4a0-49d9-a43b-12a93b6c306e" providerId="ADAL" clId="{487A5ABD-573F-4F4D-A8AC-01A442F975F9}" dt="2024-10-03T21:28:52.601" v="3318"/>
        <pc:sldMkLst>
          <pc:docMk/>
          <pc:sldMk cId="2689974954" sldId="356"/>
        </pc:sldMkLst>
        <pc:spChg chg="mod">
          <ac:chgData name="Becky Hothersall" userId="094921af-e4a0-49d9-a43b-12a93b6c306e" providerId="ADAL" clId="{487A5ABD-573F-4F4D-A8AC-01A442F975F9}" dt="2024-10-03T11:45:12.989" v="2406" actId="20577"/>
          <ac:spMkLst>
            <pc:docMk/>
            <pc:sldMk cId="2689974954" sldId="356"/>
            <ac:spMk id="7" creationId="{B7465DA4-CB22-AD4B-EE99-1EEEBBC3E58E}"/>
          </ac:spMkLst>
        </pc:spChg>
      </pc:sldChg>
      <pc:sldChg chg="modSp del mod ord modNotesTx">
        <pc:chgData name="Becky Hothersall" userId="094921af-e4a0-49d9-a43b-12a93b6c306e" providerId="ADAL" clId="{487A5ABD-573F-4F4D-A8AC-01A442F975F9}" dt="2024-10-03T10:11:14.959" v="409" actId="47"/>
        <pc:sldMkLst>
          <pc:docMk/>
          <pc:sldMk cId="348927811" sldId="357"/>
        </pc:sldMkLst>
        <pc:picChg chg="mod">
          <ac:chgData name="Becky Hothersall" userId="094921af-e4a0-49d9-a43b-12a93b6c306e" providerId="ADAL" clId="{487A5ABD-573F-4F4D-A8AC-01A442F975F9}" dt="2024-10-03T10:09:33.088" v="386" actId="14100"/>
          <ac:picMkLst>
            <pc:docMk/>
            <pc:sldMk cId="348927811" sldId="357"/>
            <ac:picMk id="2" creationId="{D111CCC2-F2AD-E42A-22C2-9BE1BD26C083}"/>
          </ac:picMkLst>
        </pc:picChg>
      </pc:sldChg>
      <pc:sldChg chg="delSp modSp add del mod ord setBg modShow modNotesTx">
        <pc:chgData name="Becky Hothersall" userId="094921af-e4a0-49d9-a43b-12a93b6c306e" providerId="ADAL" clId="{487A5ABD-573F-4F4D-A8AC-01A442F975F9}" dt="2024-10-04T06:12:03.277" v="3335" actId="255"/>
        <pc:sldMkLst>
          <pc:docMk/>
          <pc:sldMk cId="3569884209" sldId="357"/>
        </pc:sldMkLst>
        <pc:spChg chg="del mod">
          <ac:chgData name="Becky Hothersall" userId="094921af-e4a0-49d9-a43b-12a93b6c306e" providerId="ADAL" clId="{487A5ABD-573F-4F4D-A8AC-01A442F975F9}" dt="2024-10-03T12:01:50.002" v="2662" actId="478"/>
          <ac:spMkLst>
            <pc:docMk/>
            <pc:sldMk cId="3569884209" sldId="357"/>
            <ac:spMk id="6" creationId="{4418B550-438D-9743-67E5-474613E62213}"/>
          </ac:spMkLst>
        </pc:spChg>
        <pc:spChg chg="mod">
          <ac:chgData name="Becky Hothersall" userId="094921af-e4a0-49d9-a43b-12a93b6c306e" providerId="ADAL" clId="{487A5ABD-573F-4F4D-A8AC-01A442F975F9}" dt="2024-10-04T06:12:03.277" v="3335" actId="255"/>
          <ac:spMkLst>
            <pc:docMk/>
            <pc:sldMk cId="3569884209" sldId="357"/>
            <ac:spMk id="17" creationId="{875F1A9D-DE4B-F37B-2273-FAF2858236EC}"/>
          </ac:spMkLst>
        </pc:spChg>
        <pc:picChg chg="del">
          <ac:chgData name="Becky Hothersall" userId="094921af-e4a0-49d9-a43b-12a93b6c306e" providerId="ADAL" clId="{487A5ABD-573F-4F4D-A8AC-01A442F975F9}" dt="2024-10-03T12:02:30.692" v="2692" actId="478"/>
          <ac:picMkLst>
            <pc:docMk/>
            <pc:sldMk cId="3569884209" sldId="357"/>
            <ac:picMk id="7" creationId="{1B3AEB46-86D0-5068-81E5-56E656438ABF}"/>
          </ac:picMkLst>
        </pc:picChg>
      </pc:sldChg>
      <pc:sldChg chg="addSp delSp modSp add mod addAnim delAnim modAnim">
        <pc:chgData name="Becky Hothersall" userId="094921af-e4a0-49d9-a43b-12a93b6c306e" providerId="ADAL" clId="{487A5ABD-573F-4F4D-A8AC-01A442F975F9}" dt="2024-10-03T21:20:19.418" v="3254"/>
        <pc:sldMkLst>
          <pc:docMk/>
          <pc:sldMk cId="726012548" sldId="358"/>
        </pc:sldMkLst>
        <pc:spChg chg="del">
          <ac:chgData name="Becky Hothersall" userId="094921af-e4a0-49d9-a43b-12a93b6c306e" providerId="ADAL" clId="{487A5ABD-573F-4F4D-A8AC-01A442F975F9}" dt="2024-10-03T10:55:10.512" v="993" actId="478"/>
          <ac:spMkLst>
            <pc:docMk/>
            <pc:sldMk cId="726012548" sldId="358"/>
            <ac:spMk id="2" creationId="{662D23A8-9F75-8E95-379E-DDCD7F26DA68}"/>
          </ac:spMkLst>
        </pc:spChg>
        <pc:spChg chg="add del mod">
          <ac:chgData name="Becky Hothersall" userId="094921af-e4a0-49d9-a43b-12a93b6c306e" providerId="ADAL" clId="{487A5ABD-573F-4F4D-A8AC-01A442F975F9}" dt="2024-10-03T11:54:36.677" v="2584" actId="255"/>
          <ac:spMkLst>
            <pc:docMk/>
            <pc:sldMk cId="726012548" sldId="358"/>
            <ac:spMk id="4" creationId="{CFB07B68-E58F-4B1C-1D11-7B0CBC9074FB}"/>
          </ac:spMkLst>
        </pc:spChg>
        <pc:spChg chg="del">
          <ac:chgData name="Becky Hothersall" userId="094921af-e4a0-49d9-a43b-12a93b6c306e" providerId="ADAL" clId="{487A5ABD-573F-4F4D-A8AC-01A442F975F9}" dt="2024-10-03T10:55:04.900" v="987" actId="478"/>
          <ac:spMkLst>
            <pc:docMk/>
            <pc:sldMk cId="726012548" sldId="358"/>
            <ac:spMk id="5" creationId="{3F61BF8B-F638-1565-7A4A-1D72A9191E87}"/>
          </ac:spMkLst>
        </pc:spChg>
        <pc:spChg chg="del">
          <ac:chgData name="Becky Hothersall" userId="094921af-e4a0-49d9-a43b-12a93b6c306e" providerId="ADAL" clId="{487A5ABD-573F-4F4D-A8AC-01A442F975F9}" dt="2024-10-03T10:55:06.031" v="988" actId="478"/>
          <ac:spMkLst>
            <pc:docMk/>
            <pc:sldMk cId="726012548" sldId="358"/>
            <ac:spMk id="6" creationId="{E1D700A9-7EF5-9123-8C8E-2743D76A272C}"/>
          </ac:spMkLst>
        </pc:spChg>
        <pc:spChg chg="del">
          <ac:chgData name="Becky Hothersall" userId="094921af-e4a0-49d9-a43b-12a93b6c306e" providerId="ADAL" clId="{487A5ABD-573F-4F4D-A8AC-01A442F975F9}" dt="2024-10-03T10:55:15.404" v="997" actId="478"/>
          <ac:spMkLst>
            <pc:docMk/>
            <pc:sldMk cId="726012548" sldId="358"/>
            <ac:spMk id="11" creationId="{58CC473E-85C4-1688-8FC9-AF8DB0DA81FE}"/>
          </ac:spMkLst>
        </pc:spChg>
        <pc:spChg chg="add del mod">
          <ac:chgData name="Becky Hothersall" userId="094921af-e4a0-49d9-a43b-12a93b6c306e" providerId="ADAL" clId="{487A5ABD-573F-4F4D-A8AC-01A442F975F9}" dt="2024-10-03T11:09:45.511" v="1309" actId="1076"/>
          <ac:spMkLst>
            <pc:docMk/>
            <pc:sldMk cId="726012548" sldId="358"/>
            <ac:spMk id="12" creationId="{F5EA45F0-2E9C-CC49-EBEA-A086EDF5A93C}"/>
          </ac:spMkLst>
        </pc:spChg>
        <pc:spChg chg="add del mod">
          <ac:chgData name="Becky Hothersall" userId="094921af-e4a0-49d9-a43b-12a93b6c306e" providerId="ADAL" clId="{487A5ABD-573F-4F4D-A8AC-01A442F975F9}" dt="2024-10-03T11:09:32.827" v="1307" actId="688"/>
          <ac:spMkLst>
            <pc:docMk/>
            <pc:sldMk cId="726012548" sldId="358"/>
            <ac:spMk id="13" creationId="{D95FB3D8-2507-4BAD-3D78-92042FC13FE7}"/>
          </ac:spMkLst>
        </pc:spChg>
        <pc:spChg chg="add mod">
          <ac:chgData name="Becky Hothersall" userId="094921af-e4a0-49d9-a43b-12a93b6c306e" providerId="ADAL" clId="{487A5ABD-573F-4F4D-A8AC-01A442F975F9}" dt="2024-10-03T11:54:28.493" v="2582" actId="255"/>
          <ac:spMkLst>
            <pc:docMk/>
            <pc:sldMk cId="726012548" sldId="358"/>
            <ac:spMk id="14" creationId="{C23B428F-58BF-7F2D-4316-0E9228E340BE}"/>
          </ac:spMkLst>
        </pc:spChg>
        <pc:spChg chg="add mod">
          <ac:chgData name="Becky Hothersall" userId="094921af-e4a0-49d9-a43b-12a93b6c306e" providerId="ADAL" clId="{487A5ABD-573F-4F4D-A8AC-01A442F975F9}" dt="2024-10-03T11:07:21.735" v="1257"/>
          <ac:spMkLst>
            <pc:docMk/>
            <pc:sldMk cId="726012548" sldId="358"/>
            <ac:spMk id="17" creationId="{9B56D113-0FE9-E2F0-761D-2D72956D797A}"/>
          </ac:spMkLst>
        </pc:spChg>
        <pc:spChg chg="add mod">
          <ac:chgData name="Becky Hothersall" userId="094921af-e4a0-49d9-a43b-12a93b6c306e" providerId="ADAL" clId="{487A5ABD-573F-4F4D-A8AC-01A442F975F9}" dt="2024-10-03T11:14:40.896" v="1390" actId="1076"/>
          <ac:spMkLst>
            <pc:docMk/>
            <pc:sldMk cId="726012548" sldId="358"/>
            <ac:spMk id="18" creationId="{C48DD51E-1276-0428-4D77-3CEE6D488CEF}"/>
          </ac:spMkLst>
        </pc:spChg>
        <pc:spChg chg="add del mod">
          <ac:chgData name="Becky Hothersall" userId="094921af-e4a0-49d9-a43b-12a93b6c306e" providerId="ADAL" clId="{487A5ABD-573F-4F4D-A8AC-01A442F975F9}" dt="2024-10-03T11:55:32.795" v="2597" actId="1076"/>
          <ac:spMkLst>
            <pc:docMk/>
            <pc:sldMk cId="726012548" sldId="358"/>
            <ac:spMk id="19" creationId="{9AEB8239-F62D-7144-99AD-699D2094F143}"/>
          </ac:spMkLst>
        </pc:spChg>
        <pc:spChg chg="del">
          <ac:chgData name="Becky Hothersall" userId="094921af-e4a0-49d9-a43b-12a93b6c306e" providerId="ADAL" clId="{487A5ABD-573F-4F4D-A8AC-01A442F975F9}" dt="2024-10-03T10:55:14.335" v="996" actId="478"/>
          <ac:spMkLst>
            <pc:docMk/>
            <pc:sldMk cId="726012548" sldId="358"/>
            <ac:spMk id="20" creationId="{4EE2C8CC-B182-A9F0-7345-77F3BC3A2754}"/>
          </ac:spMkLst>
        </pc:spChg>
        <pc:spChg chg="del">
          <ac:chgData name="Becky Hothersall" userId="094921af-e4a0-49d9-a43b-12a93b6c306e" providerId="ADAL" clId="{487A5ABD-573F-4F4D-A8AC-01A442F975F9}" dt="2024-10-03T10:55:12.084" v="994" actId="478"/>
          <ac:spMkLst>
            <pc:docMk/>
            <pc:sldMk cId="726012548" sldId="358"/>
            <ac:spMk id="21" creationId="{C75692C2-E556-F911-E2FD-633C4D366671}"/>
          </ac:spMkLst>
        </pc:spChg>
        <pc:spChg chg="del">
          <ac:chgData name="Becky Hothersall" userId="094921af-e4a0-49d9-a43b-12a93b6c306e" providerId="ADAL" clId="{487A5ABD-573F-4F4D-A8AC-01A442F975F9}" dt="2024-10-03T10:55:03.359" v="986" actId="478"/>
          <ac:spMkLst>
            <pc:docMk/>
            <pc:sldMk cId="726012548" sldId="358"/>
            <ac:spMk id="22" creationId="{E16EAFDB-71F2-BFF1-954D-A38633C8E8E8}"/>
          </ac:spMkLst>
        </pc:spChg>
        <pc:spChg chg="del">
          <ac:chgData name="Becky Hothersall" userId="094921af-e4a0-49d9-a43b-12a93b6c306e" providerId="ADAL" clId="{487A5ABD-573F-4F4D-A8AC-01A442F975F9}" dt="2024-10-03T10:55:08.217" v="990" actId="478"/>
          <ac:spMkLst>
            <pc:docMk/>
            <pc:sldMk cId="726012548" sldId="358"/>
            <ac:spMk id="23" creationId="{2C3822D9-7BB3-177C-3301-928997DA27DD}"/>
          </ac:spMkLst>
        </pc:spChg>
        <pc:spChg chg="del">
          <ac:chgData name="Becky Hothersall" userId="094921af-e4a0-49d9-a43b-12a93b6c306e" providerId="ADAL" clId="{487A5ABD-573F-4F4D-A8AC-01A442F975F9}" dt="2024-10-03T10:55:15.936" v="998" actId="478"/>
          <ac:spMkLst>
            <pc:docMk/>
            <pc:sldMk cId="726012548" sldId="358"/>
            <ac:spMk id="25" creationId="{C0E6F64C-EE62-E415-3415-B44C108CE9C2}"/>
          </ac:spMkLst>
        </pc:spChg>
        <pc:spChg chg="del">
          <ac:chgData name="Becky Hothersall" userId="094921af-e4a0-49d9-a43b-12a93b6c306e" providerId="ADAL" clId="{487A5ABD-573F-4F4D-A8AC-01A442F975F9}" dt="2024-10-03T10:55:07.085" v="989" actId="478"/>
          <ac:spMkLst>
            <pc:docMk/>
            <pc:sldMk cId="726012548" sldId="358"/>
            <ac:spMk id="26" creationId="{1D1D52F3-D483-0C67-2805-140FE33DF19B}"/>
          </ac:spMkLst>
        </pc:spChg>
        <pc:spChg chg="mod">
          <ac:chgData name="Becky Hothersall" userId="094921af-e4a0-49d9-a43b-12a93b6c306e" providerId="ADAL" clId="{487A5ABD-573F-4F4D-A8AC-01A442F975F9}" dt="2024-10-03T11:54:19.970" v="2581" actId="1076"/>
          <ac:spMkLst>
            <pc:docMk/>
            <pc:sldMk cId="726012548" sldId="358"/>
            <ac:spMk id="27" creationId="{D7B13A1B-367C-1906-16BB-2EBE9A091CF2}"/>
          </ac:spMkLst>
        </pc:spChg>
        <pc:spChg chg="add mod">
          <ac:chgData name="Becky Hothersall" userId="094921af-e4a0-49d9-a43b-12a93b6c306e" providerId="ADAL" clId="{487A5ABD-573F-4F4D-A8AC-01A442F975F9}" dt="2024-10-03T11:28:05.736" v="1933" actId="1076"/>
          <ac:spMkLst>
            <pc:docMk/>
            <pc:sldMk cId="726012548" sldId="358"/>
            <ac:spMk id="28" creationId="{FC368605-22B8-B2D4-537F-25317D43C721}"/>
          </ac:spMkLst>
        </pc:spChg>
        <pc:spChg chg="add mod">
          <ac:chgData name="Becky Hothersall" userId="094921af-e4a0-49d9-a43b-12a93b6c306e" providerId="ADAL" clId="{487A5ABD-573F-4F4D-A8AC-01A442F975F9}" dt="2024-10-03T11:15:04.094" v="1396" actId="688"/>
          <ac:spMkLst>
            <pc:docMk/>
            <pc:sldMk cId="726012548" sldId="358"/>
            <ac:spMk id="31" creationId="{6B841D4E-2695-5FB0-7369-CFD01C0119C9}"/>
          </ac:spMkLst>
        </pc:spChg>
        <pc:spChg chg="add mod">
          <ac:chgData name="Becky Hothersall" userId="094921af-e4a0-49d9-a43b-12a93b6c306e" providerId="ADAL" clId="{487A5ABD-573F-4F4D-A8AC-01A442F975F9}" dt="2024-10-03T11:55:42.017" v="2603" actId="1076"/>
          <ac:spMkLst>
            <pc:docMk/>
            <pc:sldMk cId="726012548" sldId="358"/>
            <ac:spMk id="34" creationId="{9C9F0882-6C83-8A19-987F-74B25324FEBE}"/>
          </ac:spMkLst>
        </pc:spChg>
        <pc:spChg chg="del">
          <ac:chgData name="Becky Hothersall" userId="094921af-e4a0-49d9-a43b-12a93b6c306e" providerId="ADAL" clId="{487A5ABD-573F-4F4D-A8AC-01A442F975F9}" dt="2024-10-03T10:55:09.003" v="991" actId="478"/>
          <ac:spMkLst>
            <pc:docMk/>
            <pc:sldMk cId="726012548" sldId="358"/>
            <ac:spMk id="38" creationId="{503D8079-F063-D663-AFD8-F34A3F09C2FD}"/>
          </ac:spMkLst>
        </pc:spChg>
        <pc:spChg chg="del">
          <ac:chgData name="Becky Hothersall" userId="094921af-e4a0-49d9-a43b-12a93b6c306e" providerId="ADAL" clId="{487A5ABD-573F-4F4D-A8AC-01A442F975F9}" dt="2024-10-03T10:55:09.915" v="992" actId="478"/>
          <ac:spMkLst>
            <pc:docMk/>
            <pc:sldMk cId="726012548" sldId="358"/>
            <ac:spMk id="39" creationId="{ABC4422C-264A-68B8-1419-8C8C254BA5A8}"/>
          </ac:spMkLst>
        </pc:spChg>
        <pc:spChg chg="del">
          <ac:chgData name="Becky Hothersall" userId="094921af-e4a0-49d9-a43b-12a93b6c306e" providerId="ADAL" clId="{487A5ABD-573F-4F4D-A8AC-01A442F975F9}" dt="2024-10-03T10:55:13.171" v="995" actId="478"/>
          <ac:spMkLst>
            <pc:docMk/>
            <pc:sldMk cId="726012548" sldId="358"/>
            <ac:spMk id="40" creationId="{3C51DD2E-19B6-0FDE-4817-F508ECEE501D}"/>
          </ac:spMkLst>
        </pc:spChg>
        <pc:spChg chg="del mod">
          <ac:chgData name="Becky Hothersall" userId="094921af-e4a0-49d9-a43b-12a93b6c306e" providerId="ADAL" clId="{487A5ABD-573F-4F4D-A8AC-01A442F975F9}" dt="2024-10-03T10:56:24.033" v="1030" actId="478"/>
          <ac:spMkLst>
            <pc:docMk/>
            <pc:sldMk cId="726012548" sldId="358"/>
            <ac:spMk id="41" creationId="{14ADD8D4-4BFD-9EE9-4121-E774F23ADCD7}"/>
          </ac:spMkLst>
        </pc:spChg>
        <pc:picChg chg="del">
          <ac:chgData name="Becky Hothersall" userId="094921af-e4a0-49d9-a43b-12a93b6c306e" providerId="ADAL" clId="{487A5ABD-573F-4F4D-A8AC-01A442F975F9}" dt="2024-10-03T10:55:01.337" v="984" actId="478"/>
          <ac:picMkLst>
            <pc:docMk/>
            <pc:sldMk cId="726012548" sldId="358"/>
            <ac:picMk id="3" creationId="{B8B0AA2E-B8B1-0BFF-D1B6-C96867842314}"/>
          </ac:picMkLst>
        </pc:picChg>
        <pc:picChg chg="add del mod">
          <ac:chgData name="Becky Hothersall" userId="094921af-e4a0-49d9-a43b-12a93b6c306e" providerId="ADAL" clId="{487A5ABD-573F-4F4D-A8AC-01A442F975F9}" dt="2024-10-03T11:08:37.769" v="1297" actId="478"/>
          <ac:picMkLst>
            <pc:docMk/>
            <pc:sldMk cId="726012548" sldId="358"/>
            <ac:picMk id="16" creationId="{C2D9A91B-CD6E-681E-CFB9-5E5CD83575A6}"/>
          </ac:picMkLst>
        </pc:picChg>
        <pc:picChg chg="del">
          <ac:chgData name="Becky Hothersall" userId="094921af-e4a0-49d9-a43b-12a93b6c306e" providerId="ADAL" clId="{487A5ABD-573F-4F4D-A8AC-01A442F975F9}" dt="2024-10-03T10:55:02.132" v="985" actId="478"/>
          <ac:picMkLst>
            <pc:docMk/>
            <pc:sldMk cId="726012548" sldId="358"/>
            <ac:picMk id="24" creationId="{16D3B348-FA90-5932-CADB-763EB3393B9F}"/>
          </ac:picMkLst>
        </pc:picChg>
        <pc:picChg chg="add mod">
          <ac:chgData name="Becky Hothersall" userId="094921af-e4a0-49d9-a43b-12a93b6c306e" providerId="ADAL" clId="{487A5ABD-573F-4F4D-A8AC-01A442F975F9}" dt="2024-10-03T11:55:33.282" v="2599" actId="1076"/>
          <ac:picMkLst>
            <pc:docMk/>
            <pc:sldMk cId="726012548" sldId="358"/>
            <ac:picMk id="30" creationId="{3C107762-D4CD-084D-18C8-C9089444C762}"/>
          </ac:picMkLst>
        </pc:picChg>
        <pc:picChg chg="add del mod">
          <ac:chgData name="Becky Hothersall" userId="094921af-e4a0-49d9-a43b-12a93b6c306e" providerId="ADAL" clId="{487A5ABD-573F-4F4D-A8AC-01A442F975F9}" dt="2024-10-03T11:16:04.248" v="1402" actId="478"/>
          <ac:picMkLst>
            <pc:docMk/>
            <pc:sldMk cId="726012548" sldId="358"/>
            <ac:picMk id="33" creationId="{199D0757-24AB-8237-C4FE-070D64CB6636}"/>
          </ac:picMkLst>
        </pc:picChg>
        <pc:picChg chg="add mod">
          <ac:chgData name="Becky Hothersall" userId="094921af-e4a0-49d9-a43b-12a93b6c306e" providerId="ADAL" clId="{487A5ABD-573F-4F4D-A8AC-01A442F975F9}" dt="2024-10-03T11:55:33.550" v="2601" actId="1076"/>
          <ac:picMkLst>
            <pc:docMk/>
            <pc:sldMk cId="726012548" sldId="358"/>
            <ac:picMk id="36" creationId="{EC807591-A3A5-CC2A-543F-5A5B174E5C4B}"/>
          </ac:picMkLst>
        </pc:picChg>
        <pc:picChg chg="add del mod">
          <ac:chgData name="Becky Hothersall" userId="094921af-e4a0-49d9-a43b-12a93b6c306e" providerId="ADAL" clId="{487A5ABD-573F-4F4D-A8AC-01A442F975F9}" dt="2024-10-03T11:09:16.254" v="1302" actId="1076"/>
          <ac:picMkLst>
            <pc:docMk/>
            <pc:sldMk cId="726012548" sldId="358"/>
            <ac:picMk id="2050" creationId="{F7369704-F34E-F3C7-C695-AAFEA8515FBF}"/>
          </ac:picMkLst>
        </pc:picChg>
      </pc:sldChg>
      <pc:sldChg chg="add del">
        <pc:chgData name="Becky Hothersall" userId="094921af-e4a0-49d9-a43b-12a93b6c306e" providerId="ADAL" clId="{487A5ABD-573F-4F4D-A8AC-01A442F975F9}" dt="2024-10-03T11:17:08.734" v="1414"/>
        <pc:sldMkLst>
          <pc:docMk/>
          <pc:sldMk cId="189491531" sldId="359"/>
        </pc:sldMkLst>
      </pc:sldChg>
      <pc:sldChg chg="addSp delSp modSp add mod delAnim modAnim">
        <pc:chgData name="Becky Hothersall" userId="094921af-e4a0-49d9-a43b-12a93b6c306e" providerId="ADAL" clId="{487A5ABD-573F-4F4D-A8AC-01A442F975F9}" dt="2024-10-03T21:20:37.697" v="3259"/>
        <pc:sldMkLst>
          <pc:docMk/>
          <pc:sldMk cId="1129656014" sldId="359"/>
        </pc:sldMkLst>
        <pc:spChg chg="add mod">
          <ac:chgData name="Becky Hothersall" userId="094921af-e4a0-49d9-a43b-12a93b6c306e" providerId="ADAL" clId="{487A5ABD-573F-4F4D-A8AC-01A442F975F9}" dt="2024-10-03T11:21:23.774" v="1637" actId="1076"/>
          <ac:spMkLst>
            <pc:docMk/>
            <pc:sldMk cId="1129656014" sldId="359"/>
            <ac:spMk id="2" creationId="{68D77AFE-E880-8672-2706-0CD520EC03F2}"/>
          </ac:spMkLst>
        </pc:spChg>
        <pc:spChg chg="add mod">
          <ac:chgData name="Becky Hothersall" userId="094921af-e4a0-49d9-a43b-12a93b6c306e" providerId="ADAL" clId="{487A5ABD-573F-4F4D-A8AC-01A442F975F9}" dt="2024-10-03T11:22:02.676" v="1653" actId="1076"/>
          <ac:spMkLst>
            <pc:docMk/>
            <pc:sldMk cId="1129656014" sldId="359"/>
            <ac:spMk id="3" creationId="{4F3496A2-96C4-606F-77B3-ABF6FB5E70C3}"/>
          </ac:spMkLst>
        </pc:spChg>
        <pc:spChg chg="mod">
          <ac:chgData name="Becky Hothersall" userId="094921af-e4a0-49d9-a43b-12a93b6c306e" providerId="ADAL" clId="{487A5ABD-573F-4F4D-A8AC-01A442F975F9}" dt="2024-10-03T11:56:02.250" v="2606" actId="1076"/>
          <ac:spMkLst>
            <pc:docMk/>
            <pc:sldMk cId="1129656014" sldId="359"/>
            <ac:spMk id="4" creationId="{CFB07B68-E58F-4B1C-1D11-7B0CBC9074FB}"/>
          </ac:spMkLst>
        </pc:spChg>
        <pc:spChg chg="add mod">
          <ac:chgData name="Becky Hothersall" userId="094921af-e4a0-49d9-a43b-12a93b6c306e" providerId="ADAL" clId="{487A5ABD-573F-4F4D-A8AC-01A442F975F9}" dt="2024-10-03T11:22:50.396" v="1710" actId="20577"/>
          <ac:spMkLst>
            <pc:docMk/>
            <pc:sldMk cId="1129656014" sldId="359"/>
            <ac:spMk id="5" creationId="{E78B46AB-977F-F08C-BC3B-77DCD20C7D94}"/>
          </ac:spMkLst>
        </pc:spChg>
        <pc:spChg chg="add mod">
          <ac:chgData name="Becky Hothersall" userId="094921af-e4a0-49d9-a43b-12a93b6c306e" providerId="ADAL" clId="{487A5ABD-573F-4F4D-A8AC-01A442F975F9}" dt="2024-10-03T11:25:13.071" v="1734" actId="20577"/>
          <ac:spMkLst>
            <pc:docMk/>
            <pc:sldMk cId="1129656014" sldId="359"/>
            <ac:spMk id="6" creationId="{1B425747-222E-1FB9-1D1D-12780241E575}"/>
          </ac:spMkLst>
        </pc:spChg>
        <pc:spChg chg="del">
          <ac:chgData name="Becky Hothersall" userId="094921af-e4a0-49d9-a43b-12a93b6c306e" providerId="ADAL" clId="{487A5ABD-573F-4F4D-A8AC-01A442F975F9}" dt="2024-10-03T11:17:28.303" v="1422" actId="478"/>
          <ac:spMkLst>
            <pc:docMk/>
            <pc:sldMk cId="1129656014" sldId="359"/>
            <ac:spMk id="12" creationId="{F5EA45F0-2E9C-CC49-EBEA-A086EDF5A93C}"/>
          </ac:spMkLst>
        </pc:spChg>
        <pc:spChg chg="del mod">
          <ac:chgData name="Becky Hothersall" userId="094921af-e4a0-49d9-a43b-12a93b6c306e" providerId="ADAL" clId="{487A5ABD-573F-4F4D-A8AC-01A442F975F9}" dt="2024-10-03T11:17:26.745" v="1421" actId="478"/>
          <ac:spMkLst>
            <pc:docMk/>
            <pc:sldMk cId="1129656014" sldId="359"/>
            <ac:spMk id="13" creationId="{D95FB3D8-2507-4BAD-3D78-92042FC13FE7}"/>
          </ac:spMkLst>
        </pc:spChg>
        <pc:spChg chg="del">
          <ac:chgData name="Becky Hothersall" userId="094921af-e4a0-49d9-a43b-12a93b6c306e" providerId="ADAL" clId="{487A5ABD-573F-4F4D-A8AC-01A442F975F9}" dt="2024-10-03T11:17:24.310" v="1419" actId="478"/>
          <ac:spMkLst>
            <pc:docMk/>
            <pc:sldMk cId="1129656014" sldId="359"/>
            <ac:spMk id="14" creationId="{C23B428F-58BF-7F2D-4316-0E9228E340BE}"/>
          </ac:spMkLst>
        </pc:spChg>
        <pc:spChg chg="del">
          <ac:chgData name="Becky Hothersall" userId="094921af-e4a0-49d9-a43b-12a93b6c306e" providerId="ADAL" clId="{487A5ABD-573F-4F4D-A8AC-01A442F975F9}" dt="2024-10-03T11:18:27.873" v="1426" actId="478"/>
          <ac:spMkLst>
            <pc:docMk/>
            <pc:sldMk cId="1129656014" sldId="359"/>
            <ac:spMk id="18" creationId="{C48DD51E-1276-0428-4D77-3CEE6D488CEF}"/>
          </ac:spMkLst>
        </pc:spChg>
        <pc:spChg chg="mod">
          <ac:chgData name="Becky Hothersall" userId="094921af-e4a0-49d9-a43b-12a93b6c306e" providerId="ADAL" clId="{487A5ABD-573F-4F4D-A8AC-01A442F975F9}" dt="2024-10-03T11:55:58.714" v="2605" actId="1076"/>
          <ac:spMkLst>
            <pc:docMk/>
            <pc:sldMk cId="1129656014" sldId="359"/>
            <ac:spMk id="19" creationId="{9AEB8239-F62D-7144-99AD-699D2094F143}"/>
          </ac:spMkLst>
        </pc:spChg>
        <pc:spChg chg="mod">
          <ac:chgData name="Becky Hothersall" userId="094921af-e4a0-49d9-a43b-12a93b6c306e" providerId="ADAL" clId="{487A5ABD-573F-4F4D-A8AC-01A442F975F9}" dt="2024-10-03T11:19:04.056" v="1468" actId="1076"/>
          <ac:spMkLst>
            <pc:docMk/>
            <pc:sldMk cId="1129656014" sldId="359"/>
            <ac:spMk id="27" creationId="{D7B13A1B-367C-1906-16BB-2EBE9A091CF2}"/>
          </ac:spMkLst>
        </pc:spChg>
        <pc:spChg chg="del">
          <ac:chgData name="Becky Hothersall" userId="094921af-e4a0-49d9-a43b-12a93b6c306e" providerId="ADAL" clId="{487A5ABD-573F-4F4D-A8AC-01A442F975F9}" dt="2024-10-03T11:18:29.711" v="1427" actId="478"/>
          <ac:spMkLst>
            <pc:docMk/>
            <pc:sldMk cId="1129656014" sldId="359"/>
            <ac:spMk id="28" creationId="{FC368605-22B8-B2D4-537F-25317D43C721}"/>
          </ac:spMkLst>
        </pc:spChg>
        <pc:spChg chg="del">
          <ac:chgData name="Becky Hothersall" userId="094921af-e4a0-49d9-a43b-12a93b6c306e" providerId="ADAL" clId="{487A5ABD-573F-4F4D-A8AC-01A442F975F9}" dt="2024-10-03T11:18:26.147" v="1425" actId="478"/>
          <ac:spMkLst>
            <pc:docMk/>
            <pc:sldMk cId="1129656014" sldId="359"/>
            <ac:spMk id="31" creationId="{6B841D4E-2695-5FB0-7369-CFD01C0119C9}"/>
          </ac:spMkLst>
        </pc:spChg>
        <pc:spChg chg="mod">
          <ac:chgData name="Becky Hothersall" userId="094921af-e4a0-49d9-a43b-12a93b6c306e" providerId="ADAL" clId="{487A5ABD-573F-4F4D-A8AC-01A442F975F9}" dt="2024-10-03T11:56:10.866" v="2609" actId="1076"/>
          <ac:spMkLst>
            <pc:docMk/>
            <pc:sldMk cId="1129656014" sldId="359"/>
            <ac:spMk id="34" creationId="{9C9F0882-6C83-8A19-987F-74B25324FEBE}"/>
          </ac:spMkLst>
        </pc:spChg>
        <pc:picChg chg="del">
          <ac:chgData name="Becky Hothersall" userId="094921af-e4a0-49d9-a43b-12a93b6c306e" providerId="ADAL" clId="{487A5ABD-573F-4F4D-A8AC-01A442F975F9}" dt="2024-10-03T11:17:31.154" v="1423" actId="478"/>
          <ac:picMkLst>
            <pc:docMk/>
            <pc:sldMk cId="1129656014" sldId="359"/>
            <ac:picMk id="30" creationId="{3C107762-D4CD-084D-18C8-C9089444C762}"/>
          </ac:picMkLst>
        </pc:picChg>
        <pc:picChg chg="del">
          <ac:chgData name="Becky Hothersall" userId="094921af-e4a0-49d9-a43b-12a93b6c306e" providerId="ADAL" clId="{487A5ABD-573F-4F4D-A8AC-01A442F975F9}" dt="2024-10-03T11:19:17.903" v="1503" actId="478"/>
          <ac:picMkLst>
            <pc:docMk/>
            <pc:sldMk cId="1129656014" sldId="359"/>
            <ac:picMk id="36" creationId="{EC807591-A3A5-CC2A-543F-5A5B174E5C4B}"/>
          </ac:picMkLst>
        </pc:picChg>
        <pc:picChg chg="del">
          <ac:chgData name="Becky Hothersall" userId="094921af-e4a0-49d9-a43b-12a93b6c306e" providerId="ADAL" clId="{487A5ABD-573F-4F4D-A8AC-01A442F975F9}" dt="2024-10-03T11:17:23.368" v="1418" actId="478"/>
          <ac:picMkLst>
            <pc:docMk/>
            <pc:sldMk cId="1129656014" sldId="359"/>
            <ac:picMk id="2050" creationId="{F7369704-F34E-F3C7-C695-AAFEA8515FBF}"/>
          </ac:picMkLst>
        </pc:picChg>
      </pc:sldChg>
      <pc:sldChg chg="add del setBg">
        <pc:chgData name="Becky Hothersall" userId="094921af-e4a0-49d9-a43b-12a93b6c306e" providerId="ADAL" clId="{487A5ABD-573F-4F4D-A8AC-01A442F975F9}" dt="2024-10-03T11:17:15.686" v="1416"/>
        <pc:sldMkLst>
          <pc:docMk/>
          <pc:sldMk cId="3513077367" sldId="359"/>
        </pc:sldMkLst>
      </pc:sldChg>
      <pc:sldChg chg="addSp delSp modSp add mod addAnim delAnim modAnim">
        <pc:chgData name="Becky Hothersall" userId="094921af-e4a0-49d9-a43b-12a93b6c306e" providerId="ADAL" clId="{487A5ABD-573F-4F4D-A8AC-01A442F975F9}" dt="2024-10-04T06:34:40.869" v="3351" actId="20577"/>
        <pc:sldMkLst>
          <pc:docMk/>
          <pc:sldMk cId="3548269935" sldId="360"/>
        </pc:sldMkLst>
        <pc:spChg chg="mod">
          <ac:chgData name="Becky Hothersall" userId="094921af-e4a0-49d9-a43b-12a93b6c306e" providerId="ADAL" clId="{487A5ABD-573F-4F4D-A8AC-01A442F975F9}" dt="2024-10-04T06:34:40.869" v="3351" actId="20577"/>
          <ac:spMkLst>
            <pc:docMk/>
            <pc:sldMk cId="3548269935" sldId="360"/>
            <ac:spMk id="2" creationId="{68D77AFE-E880-8672-2706-0CD520EC03F2}"/>
          </ac:spMkLst>
        </pc:spChg>
        <pc:spChg chg="add del mod">
          <ac:chgData name="Becky Hothersall" userId="094921af-e4a0-49d9-a43b-12a93b6c306e" providerId="ADAL" clId="{487A5ABD-573F-4F4D-A8AC-01A442F975F9}" dt="2024-10-03T11:32:17.024" v="2152" actId="478"/>
          <ac:spMkLst>
            <pc:docMk/>
            <pc:sldMk cId="3548269935" sldId="360"/>
            <ac:spMk id="3" creationId="{4F3496A2-96C4-606F-77B3-ABF6FB5E70C3}"/>
          </ac:spMkLst>
        </pc:spChg>
        <pc:spChg chg="del">
          <ac:chgData name="Becky Hothersall" userId="094921af-e4a0-49d9-a43b-12a93b6c306e" providerId="ADAL" clId="{487A5ABD-573F-4F4D-A8AC-01A442F975F9}" dt="2024-10-03T11:26:40.752" v="1877" actId="478"/>
          <ac:spMkLst>
            <pc:docMk/>
            <pc:sldMk cId="3548269935" sldId="360"/>
            <ac:spMk id="4" creationId="{CFB07B68-E58F-4B1C-1D11-7B0CBC9074FB}"/>
          </ac:spMkLst>
        </pc:spChg>
        <pc:spChg chg="add del mod">
          <ac:chgData name="Becky Hothersall" userId="094921af-e4a0-49d9-a43b-12a93b6c306e" providerId="ADAL" clId="{487A5ABD-573F-4F4D-A8AC-01A442F975F9}" dt="2024-10-03T11:32:15.252" v="2150" actId="478"/>
          <ac:spMkLst>
            <pc:docMk/>
            <pc:sldMk cId="3548269935" sldId="360"/>
            <ac:spMk id="5" creationId="{E78B46AB-977F-F08C-BC3B-77DCD20C7D94}"/>
          </ac:spMkLst>
        </pc:spChg>
        <pc:spChg chg="del">
          <ac:chgData name="Becky Hothersall" userId="094921af-e4a0-49d9-a43b-12a93b6c306e" providerId="ADAL" clId="{487A5ABD-573F-4F4D-A8AC-01A442F975F9}" dt="2024-10-03T11:31:02.663" v="2131" actId="478"/>
          <ac:spMkLst>
            <pc:docMk/>
            <pc:sldMk cId="3548269935" sldId="360"/>
            <ac:spMk id="6" creationId="{1B425747-222E-1FB9-1D1D-12780241E575}"/>
          </ac:spMkLst>
        </pc:spChg>
        <pc:spChg chg="mod">
          <ac:chgData name="Becky Hothersall" userId="094921af-e4a0-49d9-a43b-12a93b6c306e" providerId="ADAL" clId="{487A5ABD-573F-4F4D-A8AC-01A442F975F9}" dt="2024-10-03T11:29:54.479" v="2026" actId="1076"/>
          <ac:spMkLst>
            <pc:docMk/>
            <pc:sldMk cId="3548269935" sldId="360"/>
            <ac:spMk id="27" creationId="{D7B13A1B-367C-1906-16BB-2EBE9A091CF2}"/>
          </ac:spMkLst>
        </pc:spChg>
        <pc:spChg chg="del">
          <ac:chgData name="Becky Hothersall" userId="094921af-e4a0-49d9-a43b-12a93b6c306e" providerId="ADAL" clId="{487A5ABD-573F-4F4D-A8AC-01A442F975F9}" dt="2024-10-03T11:26:42.696" v="1878" actId="478"/>
          <ac:spMkLst>
            <pc:docMk/>
            <pc:sldMk cId="3548269935" sldId="360"/>
            <ac:spMk id="34" creationId="{9C9F0882-6C83-8A19-987F-74B25324FEBE}"/>
          </ac:spMkLst>
        </pc:spChg>
      </pc:sldChg>
      <pc:sldChg chg="addSp delSp modSp add mod delAnim modAnim">
        <pc:chgData name="Becky Hothersall" userId="094921af-e4a0-49d9-a43b-12a93b6c306e" providerId="ADAL" clId="{487A5ABD-573F-4F4D-A8AC-01A442F975F9}" dt="2024-10-04T06:37:40.353" v="3479" actId="1076"/>
        <pc:sldMkLst>
          <pc:docMk/>
          <pc:sldMk cId="3852096279" sldId="361"/>
        </pc:sldMkLst>
        <pc:spChg chg="add mod">
          <ac:chgData name="Becky Hothersall" userId="094921af-e4a0-49d9-a43b-12a93b6c306e" providerId="ADAL" clId="{487A5ABD-573F-4F4D-A8AC-01A442F975F9}" dt="2024-10-04T06:37:06.503" v="3470" actId="1076"/>
          <ac:spMkLst>
            <pc:docMk/>
            <pc:sldMk cId="3852096279" sldId="361"/>
            <ac:spMk id="2" creationId="{42CE76DD-28C7-41AC-8E20-E8D64FDACA3D}"/>
          </ac:spMkLst>
        </pc:spChg>
        <pc:spChg chg="del">
          <ac:chgData name="Becky Hothersall" userId="094921af-e4a0-49d9-a43b-12a93b6c306e" providerId="ADAL" clId="{487A5ABD-573F-4F4D-A8AC-01A442F975F9}" dt="2024-10-03T11:32:28.551" v="2155" actId="478"/>
          <ac:spMkLst>
            <pc:docMk/>
            <pc:sldMk cId="3852096279" sldId="361"/>
            <ac:spMk id="2" creationId="{68D77AFE-E880-8672-2706-0CD520EC03F2}"/>
          </ac:spMkLst>
        </pc:spChg>
        <pc:spChg chg="mod">
          <ac:chgData name="Becky Hothersall" userId="094921af-e4a0-49d9-a43b-12a93b6c306e" providerId="ADAL" clId="{487A5ABD-573F-4F4D-A8AC-01A442F975F9}" dt="2024-10-03T11:32:37.369" v="2156" actId="1076"/>
          <ac:spMkLst>
            <pc:docMk/>
            <pc:sldMk cId="3852096279" sldId="361"/>
            <ac:spMk id="3" creationId="{4F3496A2-96C4-606F-77B3-ABF6FB5E70C3}"/>
          </ac:spMkLst>
        </pc:spChg>
        <pc:spChg chg="add del mod">
          <ac:chgData name="Becky Hothersall" userId="094921af-e4a0-49d9-a43b-12a93b6c306e" providerId="ADAL" clId="{487A5ABD-573F-4F4D-A8AC-01A442F975F9}" dt="2024-10-03T11:38:27.818" v="2381"/>
          <ac:spMkLst>
            <pc:docMk/>
            <pc:sldMk cId="3852096279" sldId="361"/>
            <ac:spMk id="4" creationId="{17077D43-8383-52EF-5BB2-4374A2198868}"/>
          </ac:spMkLst>
        </pc:spChg>
        <pc:spChg chg="mod">
          <ac:chgData name="Becky Hothersall" userId="094921af-e4a0-49d9-a43b-12a93b6c306e" providerId="ADAL" clId="{487A5ABD-573F-4F4D-A8AC-01A442F975F9}" dt="2024-10-04T06:37:40.353" v="3479" actId="1076"/>
          <ac:spMkLst>
            <pc:docMk/>
            <pc:sldMk cId="3852096279" sldId="361"/>
            <ac:spMk id="5" creationId="{E78B46AB-977F-F08C-BC3B-77DCD20C7D94}"/>
          </ac:spMkLst>
        </pc:spChg>
        <pc:spChg chg="add mod">
          <ac:chgData name="Becky Hothersall" userId="094921af-e4a0-49d9-a43b-12a93b6c306e" providerId="ADAL" clId="{487A5ABD-573F-4F4D-A8AC-01A442F975F9}" dt="2024-10-04T06:37:08.926" v="3471" actId="1076"/>
          <ac:spMkLst>
            <pc:docMk/>
            <pc:sldMk cId="3852096279" sldId="361"/>
            <ac:spMk id="6" creationId="{289480F0-1F18-3CE4-7E09-816BFEFFBC4B}"/>
          </ac:spMkLst>
        </pc:spChg>
        <pc:spChg chg="add mod">
          <ac:chgData name="Becky Hothersall" userId="094921af-e4a0-49d9-a43b-12a93b6c306e" providerId="ADAL" clId="{487A5ABD-573F-4F4D-A8AC-01A442F975F9}" dt="2024-10-03T12:01:00.009" v="2618"/>
          <ac:spMkLst>
            <pc:docMk/>
            <pc:sldMk cId="3852096279" sldId="361"/>
            <ac:spMk id="15" creationId="{EBD95F71-7474-59CE-7466-32AB12F7A647}"/>
          </ac:spMkLst>
        </pc:spChg>
        <pc:spChg chg="mod">
          <ac:chgData name="Becky Hothersall" userId="094921af-e4a0-49d9-a43b-12a93b6c306e" providerId="ADAL" clId="{487A5ABD-573F-4F4D-A8AC-01A442F975F9}" dt="2024-10-04T06:37:19.859" v="3477" actId="1076"/>
          <ac:spMkLst>
            <pc:docMk/>
            <pc:sldMk cId="3852096279" sldId="361"/>
            <ac:spMk id="19" creationId="{9AEB8239-F62D-7144-99AD-699D2094F143}"/>
          </ac:spMkLst>
        </pc:spChg>
        <pc:spChg chg="del mod">
          <ac:chgData name="Becky Hothersall" userId="094921af-e4a0-49d9-a43b-12a93b6c306e" providerId="ADAL" clId="{487A5ABD-573F-4F4D-A8AC-01A442F975F9}" dt="2024-10-03T11:32:24.792" v="2154" actId="478"/>
          <ac:spMkLst>
            <pc:docMk/>
            <pc:sldMk cId="3852096279" sldId="361"/>
            <ac:spMk id="27" creationId="{D7B13A1B-367C-1906-16BB-2EBE9A091CF2}"/>
          </ac:spMkLst>
        </pc:spChg>
        <pc:picChg chg="add mod">
          <ac:chgData name="Becky Hothersall" userId="094921af-e4a0-49d9-a43b-12a93b6c306e" providerId="ADAL" clId="{487A5ABD-573F-4F4D-A8AC-01A442F975F9}" dt="2024-10-03T11:35:31.943" v="2279" actId="931"/>
          <ac:picMkLst>
            <pc:docMk/>
            <pc:sldMk cId="3852096279" sldId="361"/>
            <ac:picMk id="12" creationId="{1FF3B2BC-05D9-03FB-0E48-5DF78C3B3CC6}"/>
          </ac:picMkLst>
        </pc:picChg>
        <pc:picChg chg="add mod">
          <ac:chgData name="Becky Hothersall" userId="094921af-e4a0-49d9-a43b-12a93b6c306e" providerId="ADAL" clId="{487A5ABD-573F-4F4D-A8AC-01A442F975F9}" dt="2024-10-04T06:37:32.917" v="3478" actId="1076"/>
          <ac:picMkLst>
            <pc:docMk/>
            <pc:sldMk cId="3852096279" sldId="361"/>
            <ac:picMk id="14" creationId="{697C856D-2FE3-8928-9A93-8701FC9629F6}"/>
          </ac:picMkLst>
        </pc:picChg>
      </pc:sldChg>
    </pc:docChg>
  </pc:docChgLst>
  <pc:docChgLst>
    <pc:chgData name="Becky Hothersall" userId="S::becky.hothersall@povertyalliance.org::094921af-e4a0-49d9-a43b-12a93b6c306e" providerId="AD" clId="Web-{3C118F1C-D783-E409-9913-270AE1989D8A}"/>
    <pc:docChg chg="addSld delSld modSld">
      <pc:chgData name="Becky Hothersall" userId="S::becky.hothersall@povertyalliance.org::094921af-e4a0-49d9-a43b-12a93b6c306e" providerId="AD" clId="Web-{3C118F1C-D783-E409-9913-270AE1989D8A}" dt="2024-10-03T19:26:46.101" v="19"/>
      <pc:docMkLst>
        <pc:docMk/>
      </pc:docMkLst>
      <pc:sldChg chg="addSp modSp">
        <pc:chgData name="Becky Hothersall" userId="S::becky.hothersall@povertyalliance.org::094921af-e4a0-49d9-a43b-12a93b6c306e" providerId="AD" clId="Web-{3C118F1C-D783-E409-9913-270AE1989D8A}" dt="2024-10-03T19:26:31.944" v="13" actId="1076"/>
        <pc:sldMkLst>
          <pc:docMk/>
          <pc:sldMk cId="2263285886" sldId="256"/>
        </pc:sldMkLst>
        <pc:spChg chg="add mod">
          <ac:chgData name="Becky Hothersall" userId="S::becky.hothersall@povertyalliance.org::094921af-e4a0-49d9-a43b-12a93b6c306e" providerId="AD" clId="Web-{3C118F1C-D783-E409-9913-270AE1989D8A}" dt="2024-10-03T19:26:31.929" v="9" actId="1076"/>
          <ac:spMkLst>
            <pc:docMk/>
            <pc:sldMk cId="2263285886" sldId="256"/>
            <ac:spMk id="8" creationId="{17312330-C95A-000B-1192-0E2E25317B72}"/>
          </ac:spMkLst>
        </pc:spChg>
        <pc:spChg chg="add mod">
          <ac:chgData name="Becky Hothersall" userId="S::becky.hothersall@povertyalliance.org::094921af-e4a0-49d9-a43b-12a93b6c306e" providerId="AD" clId="Web-{3C118F1C-D783-E409-9913-270AE1989D8A}" dt="2024-10-03T19:26:31.944" v="12" actId="1076"/>
          <ac:spMkLst>
            <pc:docMk/>
            <pc:sldMk cId="2263285886" sldId="256"/>
            <ac:spMk id="15" creationId="{772DB3A8-9A47-C3A5-DF91-8A850A55F601}"/>
          </ac:spMkLst>
        </pc:spChg>
        <pc:picChg chg="add mod">
          <ac:chgData name="Becky Hothersall" userId="S::becky.hothersall@povertyalliance.org::094921af-e4a0-49d9-a43b-12a93b6c306e" providerId="AD" clId="Web-{3C118F1C-D783-E409-9913-270AE1989D8A}" dt="2024-10-03T19:26:31.929" v="8" actId="1076"/>
          <ac:picMkLst>
            <pc:docMk/>
            <pc:sldMk cId="2263285886" sldId="256"/>
            <ac:picMk id="3" creationId="{D3F74F3C-7AD7-7983-FC85-DB6FDE764DB7}"/>
          </ac:picMkLst>
        </pc:picChg>
        <pc:picChg chg="add mod">
          <ac:chgData name="Becky Hothersall" userId="S::becky.hothersall@povertyalliance.org::094921af-e4a0-49d9-a43b-12a93b6c306e" providerId="AD" clId="Web-{3C118F1C-D783-E409-9913-270AE1989D8A}" dt="2024-10-03T19:26:31.944" v="10" actId="1076"/>
          <ac:picMkLst>
            <pc:docMk/>
            <pc:sldMk cId="2263285886" sldId="256"/>
            <ac:picMk id="10" creationId="{BC47118E-BDAE-928A-B97E-B8EF5E6CB486}"/>
          </ac:picMkLst>
        </pc:picChg>
        <pc:picChg chg="add mod">
          <ac:chgData name="Becky Hothersall" userId="S::becky.hothersall@povertyalliance.org::094921af-e4a0-49d9-a43b-12a93b6c306e" providerId="AD" clId="Web-{3C118F1C-D783-E409-9913-270AE1989D8A}" dt="2024-10-03T19:26:31.944" v="11" actId="1076"/>
          <ac:picMkLst>
            <pc:docMk/>
            <pc:sldMk cId="2263285886" sldId="256"/>
            <ac:picMk id="13" creationId="{FA45FE25-2103-12E9-B7F6-04AF077EDA24}"/>
          </ac:picMkLst>
        </pc:picChg>
        <pc:picChg chg="add mod">
          <ac:chgData name="Becky Hothersall" userId="S::becky.hothersall@povertyalliance.org::094921af-e4a0-49d9-a43b-12a93b6c306e" providerId="AD" clId="Web-{3C118F1C-D783-E409-9913-270AE1989D8A}" dt="2024-10-03T19:26:31.944" v="13" actId="1076"/>
          <ac:picMkLst>
            <pc:docMk/>
            <pc:sldMk cId="2263285886" sldId="256"/>
            <ac:picMk id="17" creationId="{6D193467-262D-CCDC-5841-C7B8C4B47ECE}"/>
          </ac:picMkLst>
        </pc:picChg>
      </pc:sldChg>
      <pc:sldChg chg="delSp add del">
        <pc:chgData name="Becky Hothersall" userId="S::becky.hothersall@povertyalliance.org::094921af-e4a0-49d9-a43b-12a93b6c306e" providerId="AD" clId="Web-{3C118F1C-D783-E409-9913-270AE1989D8A}" dt="2024-10-03T19:26:46.101" v="19"/>
        <pc:sldMkLst>
          <pc:docMk/>
          <pc:sldMk cId="2689974954" sldId="356"/>
        </pc:sldMkLst>
        <pc:spChg chg="del">
          <ac:chgData name="Becky Hothersall" userId="S::becky.hothersall@povertyalliance.org::094921af-e4a0-49d9-a43b-12a93b6c306e" providerId="AD" clId="Web-{3C118F1C-D783-E409-9913-270AE1989D8A}" dt="2024-10-03T19:26:41.788" v="15"/>
          <ac:spMkLst>
            <pc:docMk/>
            <pc:sldMk cId="2689974954" sldId="356"/>
            <ac:spMk id="9" creationId="{00000000-0000-0000-0000-000000000000}"/>
          </ac:spMkLst>
        </pc:spChg>
        <pc:spChg chg="del">
          <ac:chgData name="Becky Hothersall" userId="S::becky.hothersall@povertyalliance.org::094921af-e4a0-49d9-a43b-12a93b6c306e" providerId="AD" clId="Web-{3C118F1C-D783-E409-9913-270AE1989D8A}" dt="2024-10-03T19:26:46.101" v="19"/>
          <ac:spMkLst>
            <pc:docMk/>
            <pc:sldMk cId="2689974954" sldId="356"/>
            <ac:spMk id="12" creationId="{00000000-0000-0000-0000-000000000000}"/>
          </ac:spMkLst>
        </pc:spChg>
        <pc:picChg chg="del">
          <ac:chgData name="Becky Hothersall" userId="S::becky.hothersall@povertyalliance.org::094921af-e4a0-49d9-a43b-12a93b6c306e" providerId="AD" clId="Web-{3C118F1C-D783-E409-9913-270AE1989D8A}" dt="2024-10-03T19:26:39.741" v="14"/>
          <ac:picMkLst>
            <pc:docMk/>
            <pc:sldMk cId="2689974954" sldId="356"/>
            <ac:picMk id="8" creationId="{00000000-0000-0000-0000-000000000000}"/>
          </ac:picMkLst>
        </pc:picChg>
        <pc:picChg chg="del">
          <ac:chgData name="Becky Hothersall" userId="S::becky.hothersall@povertyalliance.org::094921af-e4a0-49d9-a43b-12a93b6c306e" providerId="AD" clId="Web-{3C118F1C-D783-E409-9913-270AE1989D8A}" dt="2024-10-03T19:26:43.304" v="16"/>
          <ac:picMkLst>
            <pc:docMk/>
            <pc:sldMk cId="2689974954" sldId="356"/>
            <ac:picMk id="10" creationId="{00000000-0000-0000-0000-000000000000}"/>
          </ac:picMkLst>
        </pc:picChg>
        <pc:picChg chg="del">
          <ac:chgData name="Becky Hothersall" userId="S::becky.hothersall@povertyalliance.org::094921af-e4a0-49d9-a43b-12a93b6c306e" providerId="AD" clId="Web-{3C118F1C-D783-E409-9913-270AE1989D8A}" dt="2024-10-03T19:26:45.148" v="18"/>
          <ac:picMkLst>
            <pc:docMk/>
            <pc:sldMk cId="2689974954" sldId="356"/>
            <ac:picMk id="11" creationId="{00000000-0000-0000-0000-000000000000}"/>
          </ac:picMkLst>
        </pc:picChg>
        <pc:picChg chg="del">
          <ac:chgData name="Becky Hothersall" userId="S::becky.hothersall@povertyalliance.org::094921af-e4a0-49d9-a43b-12a93b6c306e" providerId="AD" clId="Web-{3C118F1C-D783-E409-9913-270AE1989D8A}" dt="2024-10-03T19:26:44.351" v="17"/>
          <ac:picMkLst>
            <pc:docMk/>
            <pc:sldMk cId="2689974954" sldId="356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CC22E-640B-45C8-9271-1C7BAF17E0A3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17EE9-43C3-4F63-8F98-E4B41286B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17EE9-43C3-4F63-8F98-E4B41286B4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5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65D4-D4BF-48D5-9DA4-E576AE062D7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68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65D4-D4BF-48D5-9DA4-E576AE062D7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0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65D4-D4BF-48D5-9DA4-E576AE062D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7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8AED-3E79-2847-B404-D6E95E185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8AED-3E79-2847-B404-D6E95E185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4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8AED-3E79-2847-B404-D6E95E1854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8AED-3E79-2847-B404-D6E95E1854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3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8AED-3E79-2847-B404-D6E95E185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99CD-AF48-1537-CAF8-DB137B67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AA935-8E7A-F4A0-F72D-E4121D327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FA0B-0220-6837-3203-663B911F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0EAC3-7F14-FF73-8A97-61BA0F02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CA901-618F-2370-41AE-62FF824A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1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EE4-8D0E-EA82-F9EA-6CACC6E6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63982-EEDC-80F2-3389-622E89BF3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7D8CD-B4EE-34D7-FAB9-3EAB61EC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8302-D0C3-9806-16BD-E0613EF2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7FE13-EE12-7440-3AEF-82FF5C0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1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74C612-6714-DB24-4AFB-01316266E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E5F70-0A85-57F8-ED2E-60CC37EF4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2D227-0C5B-631A-F51F-568E0DC7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9C3A0-D3AB-E351-FA74-2C6944B7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807D-0D5A-D9FF-0598-45815AC0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6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2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1B18-7300-71D0-BCEB-FEDB79BC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0ADF-9794-3CA2-7F24-8117D925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6F9C-C221-2425-88FA-29E8B4A8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38C7-60F8-853A-E7F4-29863EF9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E2200-51C4-FD7F-AAF8-0AD712DC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00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207C-86BB-AB84-89EB-AACF6751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19D4E-20F7-68F2-65C1-B1C9B473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F86A-465F-0E6F-C4CC-E16EB5A8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DA4D-2551-4886-F6AB-4D4CED10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8FCA7-5EB3-96FD-CE9F-A6CFDFD6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8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2984-D873-1D8F-9931-86A35F33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8310-CB09-C923-2C7D-522A50E5E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C381F-1634-9BBA-A5CD-47805DD94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A6860-2B23-5C48-5251-F45D2CE1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A295-19C6-CFBC-CF61-4B1AB7A0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A153-AC07-17F9-9E86-1854B57E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1A53-EDC1-70B5-E3B5-F43BF81D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45AA3-9157-3C0A-BD37-4F6B1AE5E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40728-5EEF-1AF4-95B6-18B6505B1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63E27-97EF-4771-A961-292D979A6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1931F-1935-25DE-37C6-882DA854A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89009-8C01-2940-7459-E0C34632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150B7-43A1-BAFB-F64D-BCCC364A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8D24E-E065-FE11-0F90-88A0E79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0B0F-BF36-EFA8-A4CD-DEA3AA30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E9706-0CEB-9A14-5B2C-4325CFAC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1ADCB-02FA-153F-A42E-4FCD7E1B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55D33-5F2B-AC3D-50A3-6CC1552D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84F0B-D124-F323-A097-6CADE17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A6864-4A90-02A7-34C6-7F1C8269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E27FB-7CD0-A736-427A-431D56B8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83B5-D91D-8C7A-8E46-7ACD4E83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5BF7-766B-A5C0-B9B0-95082414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FD7B7-E2D0-096D-0754-89CAE5C88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CF54E-FBB9-EC6B-BB00-65A5F9D2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758A1-70F3-2B72-F271-881A34B9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59207-8428-425B-F199-66AF3BBD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2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222B-12FF-39DF-F40C-56A8B39D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BE2AC-D9A1-9679-66DB-C5F5283E7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556B0-23DD-F8EB-CE6E-27E25274D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7D568-C2D6-D668-27D5-63F8838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715AD-F9FA-A4D1-C607-D320CAEF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B802F-78CF-1B30-7B8E-DC1DD0B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3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27D13-9886-F5D9-0D07-D2359BA5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646F5-E7D2-D765-39DD-2E76ACB3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14EC3-CF84-9F13-5077-09257773F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8DCC-2CC5-497E-A546-72607E6E959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9AF72-7C6F-6119-2A41-8754DA752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2989-499D-AD61-2E07-E8ED0A6B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3521-D3AE-4B69-8CD5-2B4F0DF55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vertyalliance.org/wp-content/uploads/2021/10/TPA_GHS_Participatory_Approaches_FINALSept21.pdf#:~:text=Researched%20and%20written%20in%202021%20by%20Sara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mailto:Anne.McCormack@povertyalliance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Becky.Hothersall@povertyalliance.org" TargetMode="Externa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49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ign in a field&#10;&#10;Description automatically generated">
            <a:extLst>
              <a:ext uri="{FF2B5EF4-FFF2-40B4-BE49-F238E27FC236}">
                <a16:creationId xmlns:a16="http://schemas.microsoft.com/office/drawing/2014/main" id="{2A1DF988-B5DF-1E42-3478-38A505A32B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1" t="3738" r="9354" b="8945"/>
          <a:stretch/>
        </p:blipFill>
        <p:spPr>
          <a:xfrm>
            <a:off x="7398675" y="3227620"/>
            <a:ext cx="5864115" cy="46276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AA4EA0-A0D7-47C1-E09A-57C5C3BF1287}"/>
              </a:ext>
            </a:extLst>
          </p:cNvPr>
          <p:cNvSpPr/>
          <p:nvPr/>
        </p:nvSpPr>
        <p:spPr>
          <a:xfrm>
            <a:off x="-870012" y="4740677"/>
            <a:ext cx="4234649" cy="4070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333734E3-CDC8-46E3-D196-9EBFC6C22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2" y="5476512"/>
            <a:ext cx="2543583" cy="99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863894-750C-1211-9EDA-62075F610DE2}"/>
              </a:ext>
            </a:extLst>
          </p:cNvPr>
          <p:cNvSpPr txBox="1"/>
          <p:nvPr/>
        </p:nvSpPr>
        <p:spPr>
          <a:xfrm>
            <a:off x="390525" y="941285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Our approach to participation</a:t>
            </a: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5DC2FBC5-D189-3E26-5D4C-8CAA26BC34D1}"/>
              </a:ext>
            </a:extLst>
          </p:cNvPr>
          <p:cNvSpPr>
            <a:spLocks/>
          </p:cNvSpPr>
          <p:nvPr/>
        </p:nvSpPr>
        <p:spPr>
          <a:xfrm>
            <a:off x="6324600" y="2147014"/>
            <a:ext cx="8012264" cy="6663871"/>
          </a:xfrm>
          <a:prstGeom prst="donut">
            <a:avLst>
              <a:gd name="adj" fmla="val 164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3F74F3C-7AD7-7983-FC85-DB6FDE764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35384" y="5901787"/>
            <a:ext cx="249351" cy="249351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17312330-C95A-000B-1192-0E2E25317B72}"/>
              </a:ext>
            </a:extLst>
          </p:cNvPr>
          <p:cNvSpPr txBox="1"/>
          <p:nvPr/>
        </p:nvSpPr>
        <p:spPr>
          <a:xfrm>
            <a:off x="3914871" y="5916715"/>
            <a:ext cx="2495118" cy="234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www.povertyalliance.org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C47118E-BDAE-928A-B97E-B8EF5E6CB4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753326" y="5221306"/>
            <a:ext cx="299843" cy="249687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FA45FE25-2103-12E9-B7F6-04AF077EDA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99114" y="5221306"/>
            <a:ext cx="233553" cy="233553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772DB3A8-9A47-C3A5-DF91-8A850A55F601}"/>
              </a:ext>
            </a:extLst>
          </p:cNvPr>
          <p:cNvSpPr txBox="1"/>
          <p:nvPr/>
        </p:nvSpPr>
        <p:spPr>
          <a:xfrm>
            <a:off x="4739642" y="4436916"/>
            <a:ext cx="1648292" cy="234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@PovertyAlliance</a:t>
            </a: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6D193467-262D-CCDC-5841-C7B8C4B47E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254529" y="5211338"/>
            <a:ext cx="243225" cy="24170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377A98-CC81-3ECD-0E10-14E88564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10" y="1968014"/>
            <a:ext cx="10515600" cy="15001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200">
                <a:solidFill>
                  <a:schemeClr val="bg1"/>
                </a:solidFill>
              </a:rPr>
              <a:t>Taking Action on Rural Poverty</a:t>
            </a:r>
          </a:p>
          <a:p>
            <a:endParaRPr lang="en-GB" sz="3200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Becky Hothersall, Development Officer – Argyll &amp; Bute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49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Woman using cane">
            <a:extLst>
              <a:ext uri="{FF2B5EF4-FFF2-40B4-BE49-F238E27FC236}">
                <a16:creationId xmlns:a16="http://schemas.microsoft.com/office/drawing/2014/main" id="{4ECA4CC1-A4AD-1936-C908-DE37B7E90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110650" y="1929151"/>
            <a:ext cx="988497" cy="332558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9325991" y="-2803273"/>
            <a:ext cx="4150000" cy="4150000"/>
            <a:chOff x="0" y="0"/>
            <a:chExt cx="8300000" cy="8300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300000" cy="830000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853664" y="6050536"/>
              <a:ext cx="3285018" cy="1357001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2300060" y="752975"/>
            <a:ext cx="7315917" cy="78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Why Participation?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65DA4-CB22-AD4B-EE99-1EEEBBC3E58E}"/>
              </a:ext>
            </a:extLst>
          </p:cNvPr>
          <p:cNvSpPr txBox="1"/>
          <p:nvPr/>
        </p:nvSpPr>
        <p:spPr>
          <a:xfrm>
            <a:off x="443497" y="1799707"/>
            <a:ext cx="7450823" cy="4626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ea typeface="+mn-ea"/>
                <a:cs typeface="Calibri"/>
              </a:rPr>
              <a:t>Better understanding of different parts of the community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ea typeface="+mn-ea"/>
                <a:cs typeface="Calibri"/>
              </a:rPr>
              <a:t>Improved decision making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ea typeface="+mn-ea"/>
                <a:cs typeface="Calibri"/>
              </a:rPr>
              <a:t>Identifies potential road-blocks to implementation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ea typeface="+mn-ea"/>
                <a:cs typeface="Calibri"/>
              </a:rPr>
              <a:t>Improved outcomes for all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ea typeface="+mn-ea"/>
              <a:cs typeface="Calibri"/>
            </a:endParaRPr>
          </a:p>
        </p:txBody>
      </p:sp>
      <p:pic>
        <p:nvPicPr>
          <p:cNvPr id="15" name="Graphic 14" descr="Boy in a wheelchair">
            <a:extLst>
              <a:ext uri="{FF2B5EF4-FFF2-40B4-BE49-F238E27FC236}">
                <a16:creationId xmlns:a16="http://schemas.microsoft.com/office/drawing/2014/main" id="{989F83FF-AD97-04D2-CBB9-8C4ACF977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9773" y="3440937"/>
            <a:ext cx="2600325" cy="3019425"/>
          </a:xfrm>
          <a:prstGeom prst="rect">
            <a:avLst/>
          </a:prstGeom>
        </p:spPr>
      </p:pic>
      <p:pic>
        <p:nvPicPr>
          <p:cNvPr id="18" name="Graphic 17" descr="Woman with hands on hip">
            <a:extLst>
              <a:ext uri="{FF2B5EF4-FFF2-40B4-BE49-F238E27FC236}">
                <a16:creationId xmlns:a16="http://schemas.microsoft.com/office/drawing/2014/main" id="{E8D6A759-DB87-F407-4CEA-D5F758A63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7352" y="2412282"/>
            <a:ext cx="1714500" cy="4200525"/>
          </a:xfrm>
          <a:prstGeom prst="rect">
            <a:avLst/>
          </a:prstGeom>
        </p:spPr>
      </p:pic>
      <p:pic>
        <p:nvPicPr>
          <p:cNvPr id="22" name="Graphic 21" descr="Woman waving hand">
            <a:extLst>
              <a:ext uri="{FF2B5EF4-FFF2-40B4-BE49-F238E27FC236}">
                <a16:creationId xmlns:a16="http://schemas.microsoft.com/office/drawing/2014/main" id="{E99636CA-CC08-DB02-A2EF-C5CCA86EB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51634" y="2569694"/>
            <a:ext cx="1142041" cy="36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49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25991" y="-2803273"/>
            <a:ext cx="4150000" cy="4150000"/>
            <a:chOff x="0" y="0"/>
            <a:chExt cx="8300000" cy="8300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300000" cy="830000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853664" y="6050536"/>
              <a:ext cx="3285018" cy="135700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75F1A9D-DE4B-F37B-2273-FAF2858236EC}"/>
              </a:ext>
            </a:extLst>
          </p:cNvPr>
          <p:cNvSpPr txBox="1"/>
          <p:nvPr/>
        </p:nvSpPr>
        <p:spPr>
          <a:xfrm>
            <a:off x="414528" y="409280"/>
            <a:ext cx="11591693" cy="561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Effective participation is: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20B0604020202020204" charset="0"/>
              <a:ea typeface="+mn-ea"/>
              <a:cs typeface="+mn-cs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Resourced and institutionalized</a:t>
            </a:r>
            <a:endParaRPr lang="en-US" sz="4000" noProof="0">
              <a:solidFill>
                <a:prstClr val="white"/>
              </a:solidFill>
              <a:latin typeface="League Spartan" panose="020B0604020202020204" charset="0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Financial resource</a:t>
            </a:r>
            <a:r>
              <a:rPr lang="en-US" sz="2400">
                <a:solidFill>
                  <a:prstClr val="white"/>
                </a:solidFill>
                <a:latin typeface="League Spartan" panose="020B0604020202020204" charset="0"/>
              </a:rPr>
              <a:t>,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 structure for implementation and staffing</a:t>
            </a: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>
                <a:solidFill>
                  <a:prstClr val="white"/>
                </a:solidFill>
                <a:latin typeface="League Spartan" panose="020B0604020202020204" charset="0"/>
              </a:rPr>
              <a:t>R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espectful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20B0604020202020204" charset="0"/>
              <a:ea typeface="+mn-ea"/>
              <a:cs typeface="+mn-cs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>
                <a:solidFill>
                  <a:prstClr val="white"/>
                </a:solidFill>
                <a:latin typeface="League Spartan" panose="020B0604020202020204" charset="0"/>
              </a:rPr>
              <a:t>	</a:t>
            </a:r>
            <a:r>
              <a:rPr lang="en-US" sz="2400">
                <a:solidFill>
                  <a:prstClr val="white"/>
                </a:solidFill>
                <a:latin typeface="League Spartan" panose="020B0604020202020204" charset="0"/>
              </a:rPr>
              <a:t>Keep people fully informed and involved, build relationships and </a:t>
            </a:r>
            <a:r>
              <a:rPr lang="en-US" sz="2400" err="1">
                <a:solidFill>
                  <a:prstClr val="white"/>
                </a:solidFill>
                <a:latin typeface="League Spartan" panose="020B0604020202020204" charset="0"/>
              </a:rPr>
              <a:t>recognise</a:t>
            </a:r>
            <a:r>
              <a:rPr lang="en-US" sz="2400">
                <a:solidFill>
                  <a:prstClr val="white"/>
                </a:solidFill>
                <a:latin typeface="League Spartan" panose="020B0604020202020204" charset="0"/>
              </a:rPr>
              <a:t> the work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20B0604020202020204" charset="0"/>
              <a:ea typeface="+mn-ea"/>
              <a:cs typeface="+mn-cs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Meaningful</a:t>
            </a:r>
            <a:endParaRPr lang="en-US" sz="4000">
              <a:solidFill>
                <a:prstClr val="white"/>
              </a:solidFill>
              <a:latin typeface="League Spartan" panose="020B0604020202020204" charset="0"/>
            </a:endParaRPr>
          </a:p>
          <a:p>
            <a:pPr marR="0" lvl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20B0604020202020204" charset="0"/>
                <a:ea typeface="+mn-ea"/>
                <a:cs typeface="+mn-cs"/>
              </a:rPr>
              <a:t>How does it benefit the participant? Clear parameters; track the impact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20B0604020202020204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842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49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211380" y="539429"/>
            <a:ext cx="5954464" cy="843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6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rgbClr val="FFFFFF"/>
                </a:solidFill>
                <a:latin typeface="League Spartan"/>
              </a:rPr>
              <a:t>A balancing act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ague Spartan"/>
              <a:ea typeface="+mn-ea"/>
              <a:cs typeface="+mn-cs"/>
            </a:endParaRPr>
          </a:p>
        </p:txBody>
      </p:sp>
      <p:pic>
        <p:nvPicPr>
          <p:cNvPr id="14" name="Picture 13" descr="A white text on a red and orange rectangular objec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E0B2603-EFDA-F059-F030-C54239BEC5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67"/>
          <a:stretch/>
        </p:blipFill>
        <p:spPr>
          <a:xfrm>
            <a:off x="403000" y="761961"/>
            <a:ext cx="3647849" cy="51389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29F53-8B97-DF1B-7E8D-A4F656E4C47A}"/>
              </a:ext>
            </a:extLst>
          </p:cNvPr>
          <p:cNvSpPr txBox="1"/>
          <p:nvPr/>
        </p:nvSpPr>
        <p:spPr>
          <a:xfrm>
            <a:off x="4998210" y="1699979"/>
            <a:ext cx="658754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cs typeface="Calibri"/>
              </a:rPr>
              <a:t>Knowledge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cs typeface="Calibri"/>
              </a:rPr>
              <a:t>	People understand</a:t>
            </a:r>
            <a:r>
              <a:rPr kumimoji="0" lang="en-US" sz="240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cs typeface="Calibri"/>
              </a:rPr>
              <a:t> local experiences 	alongside statistics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cs typeface="Calibri"/>
              </a:rPr>
              <a:t>Action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>
                <a:solidFill>
                  <a:prstClr val="white"/>
                </a:solidFill>
                <a:latin typeface="League Spartan"/>
                <a:cs typeface="Calibri"/>
              </a:rPr>
              <a:t>	More than just being heard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/>
                <a:cs typeface="Calibri"/>
              </a:rPr>
              <a:t>Consciousness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>
                <a:solidFill>
                  <a:prstClr val="white"/>
                </a:solidFill>
                <a:latin typeface="League Spartan"/>
                <a:cs typeface="Calibri"/>
              </a:rPr>
              <a:t>	Reflecting on power; learning from others’ 	perspectives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/>
              <a:cs typeface="Calibri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C21E60F-A9CF-AA6D-7DC8-85200CA9E2B0}"/>
              </a:ext>
            </a:extLst>
          </p:cNvPr>
          <p:cNvSpPr/>
          <p:nvPr/>
        </p:nvSpPr>
        <p:spPr>
          <a:xfrm>
            <a:off x="9335250" y="-2803273"/>
            <a:ext cx="4131482" cy="4150000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91ED984-C6FE-055B-3A6B-E5DBF38AB8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52823" y="221995"/>
            <a:ext cx="1642509" cy="6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EB8239-F62D-7144-99AD-699D2094F143}"/>
              </a:ext>
            </a:extLst>
          </p:cNvPr>
          <p:cNvSpPr/>
          <p:nvPr/>
        </p:nvSpPr>
        <p:spPr>
          <a:xfrm>
            <a:off x="0" y="0"/>
            <a:ext cx="12294824" cy="6858000"/>
          </a:xfrm>
          <a:prstGeom prst="rect">
            <a:avLst/>
          </a:prstGeom>
          <a:solidFill>
            <a:srgbClr val="EB4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solidFill>
                <a:srgbClr val="FFFFFF"/>
              </a:solidFill>
              <a:latin typeface="League Spartan"/>
            </a:endParaRP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6D3B348-FA90-5932-CADB-763EB3393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596" r="11546" b="1866"/>
          <a:stretch/>
        </p:blipFill>
        <p:spPr>
          <a:xfrm>
            <a:off x="6232729" y="2065400"/>
            <a:ext cx="6237928" cy="4679002"/>
          </a:xfrm>
          <a:prstGeom prst="rect">
            <a:avLst/>
          </a:prstGeom>
        </p:spPr>
      </p:pic>
      <p:pic>
        <p:nvPicPr>
          <p:cNvPr id="3" name="Picture 2" descr="A map of the united kingdom&#10;&#10;Description automatically generated">
            <a:extLst>
              <a:ext uri="{FF2B5EF4-FFF2-40B4-BE49-F238E27FC236}">
                <a16:creationId xmlns:a16="http://schemas.microsoft.com/office/drawing/2014/main" id="{B8B0AA2E-B8B1-0BFF-D1B6-C96867842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552" y="1147748"/>
            <a:ext cx="5425457" cy="4679002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4D6684BC-9068-212D-012D-16599D9309DC}"/>
              </a:ext>
            </a:extLst>
          </p:cNvPr>
          <p:cNvGrpSpPr/>
          <p:nvPr/>
        </p:nvGrpSpPr>
        <p:grpSpPr>
          <a:xfrm>
            <a:off x="9325991" y="-2803273"/>
            <a:ext cx="4150000" cy="4150000"/>
            <a:chOff x="0" y="0"/>
            <a:chExt cx="8300000" cy="8300000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8DD75A7-464D-5A35-321C-A462785A0671}"/>
                </a:ext>
              </a:extLst>
            </p:cNvPr>
            <p:cNvGrpSpPr/>
            <p:nvPr/>
          </p:nvGrpSpPr>
          <p:grpSpPr>
            <a:xfrm>
              <a:off x="0" y="0"/>
              <a:ext cx="8300000" cy="8300000"/>
              <a:chOff x="0" y="0"/>
              <a:chExt cx="6350000" cy="63500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0DFDD43-7E79-AD09-1683-D71989F160C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867EADA2-8F67-A98B-3FEC-2CF22CE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853664" y="6050536"/>
              <a:ext cx="3285018" cy="1357001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F61BF8B-F638-1565-7A4A-1D72A9191E87}"/>
              </a:ext>
            </a:extLst>
          </p:cNvPr>
          <p:cNvSpPr/>
          <p:nvPr/>
        </p:nvSpPr>
        <p:spPr>
          <a:xfrm>
            <a:off x="5974631" y="3381375"/>
            <a:ext cx="142314" cy="1341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CC473E-85C4-1688-8FC9-AF8DB0DA81FE}"/>
              </a:ext>
            </a:extLst>
          </p:cNvPr>
          <p:cNvSpPr/>
          <p:nvPr/>
        </p:nvSpPr>
        <p:spPr>
          <a:xfrm>
            <a:off x="4697404" y="2065400"/>
            <a:ext cx="128867" cy="125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E2C8CC-B182-A9F0-7345-77F3BC3A2754}"/>
              </a:ext>
            </a:extLst>
          </p:cNvPr>
          <p:cNvSpPr/>
          <p:nvPr/>
        </p:nvSpPr>
        <p:spPr>
          <a:xfrm>
            <a:off x="4761837" y="2688272"/>
            <a:ext cx="128867" cy="120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5692C2-E556-F911-E2FD-633C4D366671}"/>
              </a:ext>
            </a:extLst>
          </p:cNvPr>
          <p:cNvSpPr/>
          <p:nvPr/>
        </p:nvSpPr>
        <p:spPr>
          <a:xfrm>
            <a:off x="3273016" y="4138301"/>
            <a:ext cx="146797" cy="13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6EAFDB-71F2-BFF1-954D-A38633C8E8E8}"/>
              </a:ext>
            </a:extLst>
          </p:cNvPr>
          <p:cNvSpPr/>
          <p:nvPr/>
        </p:nvSpPr>
        <p:spPr>
          <a:xfrm rot="13080000">
            <a:off x="5860891" y="3402589"/>
            <a:ext cx="134121" cy="1327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3822D9-7BB3-177C-3301-928997DA27DD}"/>
              </a:ext>
            </a:extLst>
          </p:cNvPr>
          <p:cNvSpPr/>
          <p:nvPr/>
        </p:nvSpPr>
        <p:spPr>
          <a:xfrm>
            <a:off x="5241371" y="4006446"/>
            <a:ext cx="133349" cy="13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E6F64C-EE62-E415-3415-B44C108CE9C2}"/>
              </a:ext>
            </a:extLst>
          </p:cNvPr>
          <p:cNvSpPr/>
          <p:nvPr/>
        </p:nvSpPr>
        <p:spPr>
          <a:xfrm>
            <a:off x="5119261" y="2190625"/>
            <a:ext cx="142314" cy="1341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1D52F3-D483-0C67-2805-140FE33DF19B}"/>
              </a:ext>
            </a:extLst>
          </p:cNvPr>
          <p:cNvSpPr/>
          <p:nvPr/>
        </p:nvSpPr>
        <p:spPr>
          <a:xfrm>
            <a:off x="5412119" y="3545260"/>
            <a:ext cx="142314" cy="1341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62D23A8-9F75-8E95-379E-DDCD7F26DA68}"/>
              </a:ext>
            </a:extLst>
          </p:cNvPr>
          <p:cNvSpPr/>
          <p:nvPr/>
        </p:nvSpPr>
        <p:spPr>
          <a:xfrm>
            <a:off x="4308683" y="3408617"/>
            <a:ext cx="128867" cy="120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700A9-7EF5-9123-8C8E-2743D76A272C}"/>
              </a:ext>
            </a:extLst>
          </p:cNvPr>
          <p:cNvSpPr/>
          <p:nvPr/>
        </p:nvSpPr>
        <p:spPr>
          <a:xfrm>
            <a:off x="5329770" y="3545925"/>
            <a:ext cx="142314" cy="1341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3D8079-F063-D663-AFD8-F34A3F09C2FD}"/>
              </a:ext>
            </a:extLst>
          </p:cNvPr>
          <p:cNvSpPr/>
          <p:nvPr/>
        </p:nvSpPr>
        <p:spPr>
          <a:xfrm>
            <a:off x="4687133" y="3306661"/>
            <a:ext cx="142314" cy="1341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B13A1B-367C-1906-16BB-2EBE9A091CF2}"/>
              </a:ext>
            </a:extLst>
          </p:cNvPr>
          <p:cNvSpPr txBox="1"/>
          <p:nvPr/>
        </p:nvSpPr>
        <p:spPr>
          <a:xfrm>
            <a:off x="304209" y="221994"/>
            <a:ext cx="1079051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League Spartan"/>
              </a:rPr>
              <a:t>Taking Action on Rural Poverty: citizens’ panels</a:t>
            </a:r>
          </a:p>
          <a:p>
            <a:endParaRPr lang="en-US" sz="4000">
              <a:solidFill>
                <a:srgbClr val="FFFFFF"/>
              </a:solidFill>
              <a:latin typeface="League Spartan"/>
            </a:endParaRPr>
          </a:p>
          <a:p>
            <a:endParaRPr lang="en-US" sz="400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BC4422C-264A-68B8-1419-8C8C254BA5A8}"/>
              </a:ext>
            </a:extLst>
          </p:cNvPr>
          <p:cNvSpPr/>
          <p:nvPr/>
        </p:nvSpPr>
        <p:spPr>
          <a:xfrm>
            <a:off x="4576442" y="3242648"/>
            <a:ext cx="128867" cy="120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C51DD2E-19B6-0FDE-4817-F508ECEE501D}"/>
              </a:ext>
            </a:extLst>
          </p:cNvPr>
          <p:cNvSpPr/>
          <p:nvPr/>
        </p:nvSpPr>
        <p:spPr>
          <a:xfrm>
            <a:off x="4226319" y="5115648"/>
            <a:ext cx="146797" cy="138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ADD8D4-4BFD-9EE9-4121-E774F23ADCD7}"/>
              </a:ext>
            </a:extLst>
          </p:cNvPr>
          <p:cNvSpPr txBox="1"/>
          <p:nvPr/>
        </p:nvSpPr>
        <p:spPr>
          <a:xfrm>
            <a:off x="6263001" y="6160881"/>
            <a:ext cx="4426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League Spartan"/>
              </a:rPr>
              <a:t>Aberdeenshire</a:t>
            </a:r>
            <a:r>
              <a:rPr lang="en-US" sz="3200" b="1">
                <a:latin typeface="League Spartan"/>
              </a:rPr>
              <a:t> </a:t>
            </a:r>
            <a:endParaRPr lang="en-US" sz="3200">
              <a:latin typeface="League Spartan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E9630F-BAA9-EA59-E0DE-D1DB1CEF4BAC}"/>
              </a:ext>
            </a:extLst>
          </p:cNvPr>
          <p:cNvSpPr txBox="1"/>
          <p:nvPr/>
        </p:nvSpPr>
        <p:spPr>
          <a:xfrm>
            <a:off x="1457871" y="5039708"/>
            <a:ext cx="2119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League Spartan"/>
              </a:rPr>
              <a:t>Argyll &amp; Bute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16617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EB8239-F62D-7144-99AD-699D2094F143}"/>
              </a:ext>
            </a:extLst>
          </p:cNvPr>
          <p:cNvSpPr/>
          <p:nvPr/>
        </p:nvSpPr>
        <p:spPr>
          <a:xfrm>
            <a:off x="0" y="0"/>
            <a:ext cx="12294824" cy="6858000"/>
          </a:xfrm>
          <a:prstGeom prst="rect">
            <a:avLst/>
          </a:prstGeom>
          <a:solidFill>
            <a:srgbClr val="EB4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D6684BC-9068-212D-012D-16599D9309DC}"/>
              </a:ext>
            </a:extLst>
          </p:cNvPr>
          <p:cNvGrpSpPr/>
          <p:nvPr/>
        </p:nvGrpSpPr>
        <p:grpSpPr>
          <a:xfrm>
            <a:off x="9325991" y="-2803273"/>
            <a:ext cx="4150000" cy="4150000"/>
            <a:chOff x="0" y="0"/>
            <a:chExt cx="8300000" cy="8300000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8DD75A7-464D-5A35-321C-A462785A0671}"/>
                </a:ext>
              </a:extLst>
            </p:cNvPr>
            <p:cNvGrpSpPr/>
            <p:nvPr/>
          </p:nvGrpSpPr>
          <p:grpSpPr>
            <a:xfrm>
              <a:off x="0" y="0"/>
              <a:ext cx="8300000" cy="8300000"/>
              <a:chOff x="0" y="0"/>
              <a:chExt cx="6350000" cy="63500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0DFDD43-7E79-AD09-1683-D71989F160C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867EADA2-8F67-A98B-3FEC-2CF22CE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853664" y="6050536"/>
              <a:ext cx="3285018" cy="135700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7B13A1B-367C-1906-16BB-2EBE9A091CF2}"/>
              </a:ext>
            </a:extLst>
          </p:cNvPr>
          <p:cNvSpPr txBox="1"/>
          <p:nvPr/>
        </p:nvSpPr>
        <p:spPr>
          <a:xfrm>
            <a:off x="779171" y="358076"/>
            <a:ext cx="601731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League Spartan"/>
              </a:rPr>
              <a:t>Rural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07B68-E58F-4B1C-1D11-7B0CBC9074FB}"/>
              </a:ext>
            </a:extLst>
          </p:cNvPr>
          <p:cNvSpPr txBox="1"/>
          <p:nvPr/>
        </p:nvSpPr>
        <p:spPr>
          <a:xfrm>
            <a:off x="9628639" y="1612230"/>
            <a:ext cx="292531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League Spartan"/>
                <a:cs typeface="Calibri"/>
              </a:rPr>
              <a:t>Everybody knows everybody</a:t>
            </a:r>
          </a:p>
        </p:txBody>
      </p:sp>
      <p:pic>
        <p:nvPicPr>
          <p:cNvPr id="2050" name="Picture 2" descr="Sword icon">
            <a:extLst>
              <a:ext uri="{FF2B5EF4-FFF2-40B4-BE49-F238E27FC236}">
                <a16:creationId xmlns:a16="http://schemas.microsoft.com/office/drawing/2014/main" id="{F7369704-F34E-F3C7-C695-AAFEA851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8642">
            <a:off x="6419961" y="1187408"/>
            <a:ext cx="5233849" cy="52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EA45F0-2E9C-CC49-EBEA-A086EDF5A93C}"/>
              </a:ext>
            </a:extLst>
          </p:cNvPr>
          <p:cNvSpPr txBox="1"/>
          <p:nvPr/>
        </p:nvSpPr>
        <p:spPr>
          <a:xfrm rot="2916325">
            <a:off x="7191196" y="2236688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League Spartan" pitchFamily="2" charset="0"/>
              </a:rPr>
              <a:t>Support</a:t>
            </a:r>
            <a:endParaRPr lang="en-GB" sz="2800">
              <a:latin typeface="League Spart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FB3D8-2507-4BAD-3D78-92042FC13FE7}"/>
              </a:ext>
            </a:extLst>
          </p:cNvPr>
          <p:cNvSpPr txBox="1"/>
          <p:nvPr/>
        </p:nvSpPr>
        <p:spPr>
          <a:xfrm rot="3754643">
            <a:off x="7782331" y="1804826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League Spartan" pitchFamily="2" charset="0"/>
              </a:rPr>
              <a:t>Stigma</a:t>
            </a:r>
            <a:endParaRPr lang="en-GB" sz="2800">
              <a:latin typeface="League Spart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3B428F-58BF-7F2D-4316-0E9228E340BE}"/>
              </a:ext>
            </a:extLst>
          </p:cNvPr>
          <p:cNvSpPr txBox="1"/>
          <p:nvPr/>
        </p:nvSpPr>
        <p:spPr>
          <a:xfrm>
            <a:off x="294441" y="1989853"/>
            <a:ext cx="10969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League Spartan"/>
                <a:cs typeface="Calibri"/>
              </a:rPr>
              <a:t>Geography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8DD51E-1276-0428-4D77-3CEE6D488CEF}"/>
              </a:ext>
            </a:extLst>
          </p:cNvPr>
          <p:cNvSpPr txBox="1"/>
          <p:nvPr/>
        </p:nvSpPr>
        <p:spPr>
          <a:xfrm rot="20876200">
            <a:off x="1174583" y="3376450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League Spartan" pitchFamily="2" charset="0"/>
              </a:rPr>
              <a:t>Distance</a:t>
            </a:r>
            <a:endParaRPr lang="en-GB" sz="2800">
              <a:latin typeface="League Spart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68605-22B8-B2D4-537F-25317D43C721}"/>
              </a:ext>
            </a:extLst>
          </p:cNvPr>
          <p:cNvSpPr txBox="1"/>
          <p:nvPr/>
        </p:nvSpPr>
        <p:spPr>
          <a:xfrm rot="1682290">
            <a:off x="2453156" y="2844713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League Spartan" pitchFamily="2" charset="0"/>
              </a:rPr>
              <a:t>Time</a:t>
            </a:r>
            <a:endParaRPr lang="en-GB" sz="2800">
              <a:latin typeface="League Spartan" pitchFamily="2" charset="0"/>
            </a:endParaRPr>
          </a:p>
        </p:txBody>
      </p:sp>
      <p:pic>
        <p:nvPicPr>
          <p:cNvPr id="30" name="Graphic 29" descr="Highway scene outline">
            <a:extLst>
              <a:ext uri="{FF2B5EF4-FFF2-40B4-BE49-F238E27FC236}">
                <a16:creationId xmlns:a16="http://schemas.microsoft.com/office/drawing/2014/main" id="{3C107762-D4CD-084D-18C8-C9089444C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2036" y="1875034"/>
            <a:ext cx="3002280" cy="30022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B841D4E-2695-5FB0-7369-CFD01C0119C9}"/>
              </a:ext>
            </a:extLst>
          </p:cNvPr>
          <p:cNvSpPr txBox="1"/>
          <p:nvPr/>
        </p:nvSpPr>
        <p:spPr>
          <a:xfrm rot="20381762">
            <a:off x="1907250" y="3889240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League Spartan" pitchFamily="2" charset="0"/>
              </a:rPr>
              <a:t>Weather</a:t>
            </a:r>
            <a:endParaRPr lang="en-GB" sz="2800">
              <a:latin typeface="League Spart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9F0882-6C83-8A19-987F-74B25324FEBE}"/>
              </a:ext>
            </a:extLst>
          </p:cNvPr>
          <p:cNvSpPr txBox="1"/>
          <p:nvPr/>
        </p:nvSpPr>
        <p:spPr>
          <a:xfrm>
            <a:off x="1860953" y="5439457"/>
            <a:ext cx="10969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League Spartan"/>
                <a:cs typeface="Calibri"/>
              </a:rPr>
              <a:t>Connectivity</a:t>
            </a:r>
          </a:p>
        </p:txBody>
      </p:sp>
      <p:pic>
        <p:nvPicPr>
          <p:cNvPr id="36" name="Graphic 35" descr="Cell Tower with solid fill">
            <a:extLst>
              <a:ext uri="{FF2B5EF4-FFF2-40B4-BE49-F238E27FC236}">
                <a16:creationId xmlns:a16="http://schemas.microsoft.com/office/drawing/2014/main" id="{EC807591-A3A5-CC2A-543F-5A5B174E5C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1288" y="4724943"/>
            <a:ext cx="1974089" cy="19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1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EB8239-F62D-7144-99AD-699D2094F143}"/>
              </a:ext>
            </a:extLst>
          </p:cNvPr>
          <p:cNvSpPr/>
          <p:nvPr/>
        </p:nvSpPr>
        <p:spPr>
          <a:xfrm>
            <a:off x="0" y="0"/>
            <a:ext cx="12294824" cy="6858000"/>
          </a:xfrm>
          <a:prstGeom prst="rect">
            <a:avLst/>
          </a:prstGeom>
          <a:solidFill>
            <a:srgbClr val="EB4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D6684BC-9068-212D-012D-16599D9309DC}"/>
              </a:ext>
            </a:extLst>
          </p:cNvPr>
          <p:cNvGrpSpPr/>
          <p:nvPr/>
        </p:nvGrpSpPr>
        <p:grpSpPr>
          <a:xfrm>
            <a:off x="9325991" y="-2803273"/>
            <a:ext cx="4150000" cy="4150000"/>
            <a:chOff x="0" y="0"/>
            <a:chExt cx="8300000" cy="8300000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8DD75A7-464D-5A35-321C-A462785A0671}"/>
                </a:ext>
              </a:extLst>
            </p:cNvPr>
            <p:cNvGrpSpPr/>
            <p:nvPr/>
          </p:nvGrpSpPr>
          <p:grpSpPr>
            <a:xfrm>
              <a:off x="0" y="0"/>
              <a:ext cx="8300000" cy="8300000"/>
              <a:chOff x="0" y="0"/>
              <a:chExt cx="6350000" cy="63500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0DFDD43-7E79-AD09-1683-D71989F160C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867EADA2-8F67-A98B-3FEC-2CF22CE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853664" y="6050536"/>
              <a:ext cx="3285018" cy="135700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7B13A1B-367C-1906-16BB-2EBE9A091CF2}"/>
              </a:ext>
            </a:extLst>
          </p:cNvPr>
          <p:cNvSpPr txBox="1"/>
          <p:nvPr/>
        </p:nvSpPr>
        <p:spPr>
          <a:xfrm>
            <a:off x="1017472" y="515730"/>
            <a:ext cx="60173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FFFF"/>
                </a:solidFill>
                <a:latin typeface="League Spartan"/>
              </a:rPr>
              <a:t>Adaptations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07B68-E58F-4B1C-1D11-7B0CBC9074FB}"/>
              </a:ext>
            </a:extLst>
          </p:cNvPr>
          <p:cNvSpPr txBox="1"/>
          <p:nvPr/>
        </p:nvSpPr>
        <p:spPr>
          <a:xfrm>
            <a:off x="2638919" y="3197097"/>
            <a:ext cx="43050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err="1">
                <a:solidFill>
                  <a:schemeClr val="bg1"/>
                </a:solidFill>
                <a:latin typeface="League Spartan"/>
                <a:cs typeface="Calibri"/>
              </a:rPr>
              <a:t>Panellists</a:t>
            </a:r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 identified better vouchers</a:t>
            </a:r>
            <a:r>
              <a:rPr lang="en-US" sz="4000">
                <a:solidFill>
                  <a:schemeClr val="bg1"/>
                </a:solidFill>
                <a:latin typeface="League Spartan"/>
                <a:cs typeface="Calibri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9F0882-6C83-8A19-987F-74B25324FEBE}"/>
              </a:ext>
            </a:extLst>
          </p:cNvPr>
          <p:cNvSpPr txBox="1"/>
          <p:nvPr/>
        </p:nvSpPr>
        <p:spPr>
          <a:xfrm>
            <a:off x="791451" y="4927734"/>
            <a:ext cx="33470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Flexible approach to childcare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77AFE-E880-8672-2706-0CD520EC03F2}"/>
              </a:ext>
            </a:extLst>
          </p:cNvPr>
          <p:cNvSpPr txBox="1"/>
          <p:nvPr/>
        </p:nvSpPr>
        <p:spPr>
          <a:xfrm>
            <a:off x="364464" y="1805134"/>
            <a:ext cx="37740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Access to data, device or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496A2-96C4-606F-77B3-ABF6FB5E70C3}"/>
              </a:ext>
            </a:extLst>
          </p:cNvPr>
          <p:cNvSpPr txBox="1"/>
          <p:nvPr/>
        </p:nvSpPr>
        <p:spPr>
          <a:xfrm>
            <a:off x="8053466" y="1928244"/>
            <a:ext cx="60173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FFFF"/>
                </a:solidFill>
                <a:latin typeface="League Spartan"/>
              </a:rPr>
              <a:t>Differences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B46AB-977F-F08C-BC3B-77DCD20C7D94}"/>
              </a:ext>
            </a:extLst>
          </p:cNvPr>
          <p:cNvSpPr txBox="1"/>
          <p:nvPr/>
        </p:nvSpPr>
        <p:spPr>
          <a:xfrm>
            <a:off x="7675556" y="3103604"/>
            <a:ext cx="43050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Experience of participation processes</a:t>
            </a:r>
            <a:endParaRPr lang="en-US" sz="4000">
              <a:solidFill>
                <a:schemeClr val="bg1"/>
              </a:solidFill>
              <a:latin typeface="League Spartan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25747-222E-1FB9-1D1D-12780241E575}"/>
              </a:ext>
            </a:extLst>
          </p:cNvPr>
          <p:cNvSpPr txBox="1"/>
          <p:nvPr/>
        </p:nvSpPr>
        <p:spPr>
          <a:xfrm>
            <a:off x="7340834" y="4785627"/>
            <a:ext cx="43050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1:1 vs group follow-up</a:t>
            </a:r>
            <a:endParaRPr lang="en-US" sz="4000">
              <a:solidFill>
                <a:schemeClr val="bg1"/>
              </a:solidFill>
              <a:latin typeface="League Spart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65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EB8239-F62D-7144-99AD-699D2094F143}"/>
              </a:ext>
            </a:extLst>
          </p:cNvPr>
          <p:cNvSpPr/>
          <p:nvPr/>
        </p:nvSpPr>
        <p:spPr>
          <a:xfrm>
            <a:off x="0" y="0"/>
            <a:ext cx="12294824" cy="6858000"/>
          </a:xfrm>
          <a:prstGeom prst="rect">
            <a:avLst/>
          </a:prstGeom>
          <a:solidFill>
            <a:srgbClr val="EB4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D6684BC-9068-212D-012D-16599D9309DC}"/>
              </a:ext>
            </a:extLst>
          </p:cNvPr>
          <p:cNvGrpSpPr/>
          <p:nvPr/>
        </p:nvGrpSpPr>
        <p:grpSpPr>
          <a:xfrm>
            <a:off x="9325991" y="-2803273"/>
            <a:ext cx="4150000" cy="4150000"/>
            <a:chOff x="0" y="0"/>
            <a:chExt cx="8300000" cy="8300000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8DD75A7-464D-5A35-321C-A462785A0671}"/>
                </a:ext>
              </a:extLst>
            </p:cNvPr>
            <p:cNvGrpSpPr/>
            <p:nvPr/>
          </p:nvGrpSpPr>
          <p:grpSpPr>
            <a:xfrm>
              <a:off x="0" y="0"/>
              <a:ext cx="8300000" cy="8300000"/>
              <a:chOff x="0" y="0"/>
              <a:chExt cx="6350000" cy="63500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0DFDD43-7E79-AD09-1683-D71989F160C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867EADA2-8F67-A98B-3FEC-2CF22CE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853664" y="6050536"/>
              <a:ext cx="3285018" cy="135700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7B13A1B-367C-1906-16BB-2EBE9A091CF2}"/>
              </a:ext>
            </a:extLst>
          </p:cNvPr>
          <p:cNvSpPr txBox="1"/>
          <p:nvPr/>
        </p:nvSpPr>
        <p:spPr>
          <a:xfrm>
            <a:off x="413426" y="552719"/>
            <a:ext cx="71458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FFFF"/>
                </a:solidFill>
                <a:latin typeface="League Spartan"/>
              </a:rPr>
              <a:t>What have we been doing?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77AFE-E880-8672-2706-0CD520EC03F2}"/>
              </a:ext>
            </a:extLst>
          </p:cNvPr>
          <p:cNvSpPr txBox="1"/>
          <p:nvPr/>
        </p:nvSpPr>
        <p:spPr>
          <a:xfrm>
            <a:off x="364463" y="1805134"/>
            <a:ext cx="1008904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Co-designing processes, guidelines,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League Spartan"/>
              <a:cs typeface="Calibri"/>
            </a:endParaRPr>
          </a:p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Identifying and exploring cost of living issues and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League Spartan"/>
              <a:cs typeface="Calibri"/>
            </a:endParaRPr>
          </a:p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Getting inspired about what’s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League Spartan"/>
              <a:cs typeface="Calibri"/>
            </a:endParaRPr>
          </a:p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Providing insights to support local funding priorities and support</a:t>
            </a:r>
          </a:p>
          <a:p>
            <a:endParaRPr lang="en-US" sz="3200">
              <a:solidFill>
                <a:schemeClr val="bg1"/>
              </a:solidFill>
              <a:latin typeface="League Spartan"/>
              <a:cs typeface="Calibri"/>
            </a:endParaRPr>
          </a:p>
          <a:p>
            <a:endParaRPr lang="en-US" sz="3200">
              <a:solidFill>
                <a:schemeClr val="bg1"/>
              </a:solidFill>
              <a:latin typeface="League Spart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26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EB8239-F62D-7144-99AD-699D2094F143}"/>
              </a:ext>
            </a:extLst>
          </p:cNvPr>
          <p:cNvSpPr/>
          <p:nvPr/>
        </p:nvSpPr>
        <p:spPr>
          <a:xfrm>
            <a:off x="0" y="0"/>
            <a:ext cx="12294824" cy="6858000"/>
          </a:xfrm>
          <a:prstGeom prst="rect">
            <a:avLst/>
          </a:prstGeom>
          <a:solidFill>
            <a:srgbClr val="EB4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D6684BC-9068-212D-012D-16599D9309DC}"/>
              </a:ext>
            </a:extLst>
          </p:cNvPr>
          <p:cNvGrpSpPr/>
          <p:nvPr/>
        </p:nvGrpSpPr>
        <p:grpSpPr>
          <a:xfrm>
            <a:off x="9325991" y="-2803273"/>
            <a:ext cx="4150000" cy="4150000"/>
            <a:chOff x="0" y="0"/>
            <a:chExt cx="8300000" cy="8300000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8DD75A7-464D-5A35-321C-A462785A0671}"/>
                </a:ext>
              </a:extLst>
            </p:cNvPr>
            <p:cNvGrpSpPr/>
            <p:nvPr/>
          </p:nvGrpSpPr>
          <p:grpSpPr>
            <a:xfrm>
              <a:off x="0" y="0"/>
              <a:ext cx="8300000" cy="8300000"/>
              <a:chOff x="0" y="0"/>
              <a:chExt cx="6350000" cy="63500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0DFDD43-7E79-AD09-1683-D71989F160C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867EADA2-8F67-A98B-3FEC-2CF22CE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853664" y="6050536"/>
              <a:ext cx="3285018" cy="135700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3496A2-96C4-606F-77B3-ABF6FB5E70C3}"/>
              </a:ext>
            </a:extLst>
          </p:cNvPr>
          <p:cNvSpPr txBox="1"/>
          <p:nvPr/>
        </p:nvSpPr>
        <p:spPr>
          <a:xfrm>
            <a:off x="1116218" y="721236"/>
            <a:ext cx="60173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FFFF"/>
                </a:solidFill>
                <a:latin typeface="League Spartan"/>
              </a:rPr>
              <a:t>What’s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B46AB-977F-F08C-BC3B-77DCD20C7D94}"/>
              </a:ext>
            </a:extLst>
          </p:cNvPr>
          <p:cNvSpPr txBox="1"/>
          <p:nvPr/>
        </p:nvSpPr>
        <p:spPr>
          <a:xfrm>
            <a:off x="835843" y="2132173"/>
            <a:ext cx="560153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- Helping select Test of Change projects</a:t>
            </a:r>
          </a:p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- Meeting the First Minister!</a:t>
            </a:r>
          </a:p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- Developing skills</a:t>
            </a:r>
          </a:p>
          <a:p>
            <a:r>
              <a:rPr lang="en-US" sz="3200">
                <a:solidFill>
                  <a:schemeClr val="bg1"/>
                </a:solidFill>
                <a:latin typeface="League Spartan"/>
                <a:cs typeface="Calibri"/>
              </a:rPr>
              <a:t>- Working towards being “in the room” when decisions are made</a:t>
            </a:r>
            <a:endParaRPr lang="en-US" sz="4000">
              <a:solidFill>
                <a:schemeClr val="bg1"/>
              </a:solidFill>
              <a:latin typeface="League Spartan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480F0-1F18-3CE4-7E09-816BFEFFBC4B}"/>
              </a:ext>
            </a:extLst>
          </p:cNvPr>
          <p:cNvSpPr txBox="1"/>
          <p:nvPr/>
        </p:nvSpPr>
        <p:spPr>
          <a:xfrm>
            <a:off x="7524921" y="4480432"/>
            <a:ext cx="413148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League Spartan"/>
              </a:rPr>
              <a:t>An open invitation to talk to our panels…</a:t>
            </a:r>
          </a:p>
        </p:txBody>
      </p:sp>
      <p:pic>
        <p:nvPicPr>
          <p:cNvPr id="14" name="Graphic 13" descr="Open envelope outline">
            <a:extLst>
              <a:ext uri="{FF2B5EF4-FFF2-40B4-BE49-F238E27FC236}">
                <a16:creationId xmlns:a16="http://schemas.microsoft.com/office/drawing/2014/main" id="{697C856D-2FE3-8928-9A93-8701FC962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7869" y="1481359"/>
            <a:ext cx="2736461" cy="273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CE76DD-28C7-41AC-8E20-E8D64FDACA3D}"/>
              </a:ext>
            </a:extLst>
          </p:cNvPr>
          <p:cNvSpPr txBox="1"/>
          <p:nvPr/>
        </p:nvSpPr>
        <p:spPr>
          <a:xfrm>
            <a:off x="4654809" y="5946215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Becky.Hothersall@povertyalliance.org</a:t>
            </a:r>
            <a:r>
              <a:rPr lang="en-GB">
                <a:solidFill>
                  <a:schemeClr val="bg1"/>
                </a:solidFill>
              </a:rPr>
              <a:t> (Argyll and Bute)</a:t>
            </a:r>
          </a:p>
          <a:p>
            <a:r>
              <a:rPr lang="en-GB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Anne.McCormack@povertyalliance.org</a:t>
            </a:r>
            <a:r>
              <a:rPr lang="en-GB">
                <a:solidFill>
                  <a:schemeClr val="bg1"/>
                </a:solidFill>
              </a:rPr>
              <a:t> (Aberdeenshire)</a:t>
            </a:r>
          </a:p>
        </p:txBody>
      </p:sp>
    </p:spTree>
    <p:extLst>
      <p:ext uri="{BB962C8B-B14F-4D97-AF65-F5344CB8AC3E}">
        <p14:creationId xmlns:p14="http://schemas.microsoft.com/office/powerpoint/2010/main" val="385209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eague Spartan"/>
        <a:ea typeface=""/>
        <a:cs typeface=""/>
      </a:majorFont>
      <a:minorFont>
        <a:latin typeface="League Spart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9703C670EF418DC32DB40383C499" ma:contentTypeVersion="15" ma:contentTypeDescription="Create a new document." ma:contentTypeScope="" ma:versionID="66bb034e0165598c34e38ca35d2fcc4c">
  <xsd:schema xmlns:xsd="http://www.w3.org/2001/XMLSchema" xmlns:xs="http://www.w3.org/2001/XMLSchema" xmlns:p="http://schemas.microsoft.com/office/2006/metadata/properties" xmlns:ns2="0b28be79-ead9-4d16-8441-d4b8c26ec912" xmlns:ns3="274ae35a-0fe9-4fdd-8ae6-8ae6db837a49" targetNamespace="http://schemas.microsoft.com/office/2006/metadata/properties" ma:root="true" ma:fieldsID="cdfc84ab4911332a9ab7ec6e3c07d68b" ns2:_="" ns3:_="">
    <xsd:import namespace="0b28be79-ead9-4d16-8441-d4b8c26ec912"/>
    <xsd:import namespace="274ae35a-0fe9-4fdd-8ae6-8ae6db837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8be79-ead9-4d16-8441-d4b8c26ec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3839d15-f03e-45a7-8f1d-a98c6a919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ae35a-0fe9-4fdd-8ae6-8ae6db837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d2d157-7008-444b-b0e9-fd1af076f0a1}" ma:internalName="TaxCatchAll" ma:showField="CatchAllData" ma:web="274ae35a-0fe9-4fdd-8ae6-8ae6db837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4ae35a-0fe9-4fdd-8ae6-8ae6db837a49">
      <UserInfo>
        <DisplayName>SharingLinks.f62c4c80-388b-4f65-82cf-d7d7e162fea9.OrganizationEdit.fd6d5d4f-8043-4708-8bf4-60ae8611122a</DisplayName>
        <AccountId>37</AccountId>
        <AccountType/>
      </UserInfo>
      <UserInfo>
        <DisplayName>Ashley McLean</DisplayName>
        <AccountId>23</AccountId>
        <AccountType/>
      </UserInfo>
    </SharedWithUsers>
    <TaxCatchAll xmlns="274ae35a-0fe9-4fdd-8ae6-8ae6db837a49" xsi:nil="true"/>
    <lcf76f155ced4ddcb4097134ff3c332f xmlns="0b28be79-ead9-4d16-8441-d4b8c26ec9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98276B-4A11-4DD8-832D-38FABAD151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81950-C1D7-4B51-9447-8ACC90D8C029}">
  <ds:schemaRefs>
    <ds:schemaRef ds:uri="0b28be79-ead9-4d16-8441-d4b8c26ec912"/>
    <ds:schemaRef ds:uri="274ae35a-0fe9-4fdd-8ae6-8ae6db837a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A9E1B5-28F7-44DD-B397-E1ABFDD7C3F2}">
  <ds:schemaRefs>
    <ds:schemaRef ds:uri="0b28be79-ead9-4d16-8441-d4b8c26ec912"/>
    <ds:schemaRef ds:uri="274ae35a-0fe9-4fdd-8ae6-8ae6db837a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Eyre</dc:creator>
  <cp:revision>1</cp:revision>
  <dcterms:created xsi:type="dcterms:W3CDTF">2022-11-15T14:44:44Z</dcterms:created>
  <dcterms:modified xsi:type="dcterms:W3CDTF">2024-10-04T09:26:45Z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0x010100300E9703C670EF418DC32DB40383C499</vt:lpwstr>
  </property>
  <property fmtid="{D5CDD505-2E9C-101B-9397-08002B2CF9AE}" pid="3" name="MediaServiceImageTags">
    <vt:lpwstr/>
  </property>
</Properties>
</file>